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76" r:id="rId2"/>
    <p:sldId id="260" r:id="rId3"/>
    <p:sldId id="279" r:id="rId4"/>
    <p:sldId id="280" r:id="rId5"/>
    <p:sldId id="281" r:id="rId6"/>
    <p:sldId id="282" r:id="rId7"/>
    <p:sldId id="283" r:id="rId8"/>
    <p:sldId id="272" r:id="rId9"/>
    <p:sldId id="278" r:id="rId10"/>
    <p:sldId id="268" r:id="rId1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6" autoAdjust="0"/>
    <p:restoredTop sz="94249" autoAdjust="0"/>
  </p:normalViewPr>
  <p:slideViewPr>
    <p:cSldViewPr snapToGrid="0">
      <p:cViewPr varScale="1">
        <p:scale>
          <a:sx n="81" d="100"/>
          <a:sy n="81" d="100"/>
        </p:scale>
        <p:origin x="710" y="53"/>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1" d="100"/>
          <a:sy n="51" d="100"/>
        </p:scale>
        <p:origin x="297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F0122F-C608-4D0C-8861-5BF6464DC1EE}" type="doc">
      <dgm:prSet loTypeId="urn:microsoft.com/office/officeart/2005/8/layout/cycle8" loCatId="cycle" qsTypeId="urn:microsoft.com/office/officeart/2005/8/quickstyle/simple1" qsCatId="simple" csTypeId="urn:microsoft.com/office/officeart/2005/8/colors/colorful2" csCatId="colorful"/>
      <dgm:spPr/>
      <dgm:t>
        <a:bodyPr/>
        <a:lstStyle/>
        <a:p>
          <a:endParaRPr lang="en-US"/>
        </a:p>
      </dgm:t>
    </dgm:pt>
    <dgm:pt modelId="{76C6A46F-4FAB-4391-8855-54F47C257C62}">
      <dgm:prSet/>
      <dgm:spPr/>
      <dgm:t>
        <a:bodyPr/>
        <a:lstStyle/>
        <a:p>
          <a:r>
            <a:rPr lang="en-US"/>
            <a:t>Asset protection</a:t>
          </a:r>
        </a:p>
      </dgm:t>
    </dgm:pt>
    <dgm:pt modelId="{B0D1BAC3-3515-40B6-9BBC-88D99529E2D8}" type="parTrans" cxnId="{BDB0CB95-0C85-4698-9EDB-D37734DBC8A5}">
      <dgm:prSet/>
      <dgm:spPr/>
      <dgm:t>
        <a:bodyPr/>
        <a:lstStyle/>
        <a:p>
          <a:endParaRPr lang="en-US"/>
        </a:p>
      </dgm:t>
    </dgm:pt>
    <dgm:pt modelId="{F42E2D13-5640-4FC0-BDD0-5938045AE85A}" type="sibTrans" cxnId="{BDB0CB95-0C85-4698-9EDB-D37734DBC8A5}">
      <dgm:prSet/>
      <dgm:spPr/>
      <dgm:t>
        <a:bodyPr/>
        <a:lstStyle/>
        <a:p>
          <a:endParaRPr lang="en-US"/>
        </a:p>
      </dgm:t>
    </dgm:pt>
    <dgm:pt modelId="{55F5AE33-1277-4BC5-ABC3-8082A3195295}">
      <dgm:prSet/>
      <dgm:spPr/>
      <dgm:t>
        <a:bodyPr/>
        <a:lstStyle/>
        <a:p>
          <a:r>
            <a:rPr lang="en-US"/>
            <a:t>Property</a:t>
          </a:r>
        </a:p>
      </dgm:t>
    </dgm:pt>
    <dgm:pt modelId="{42150952-F997-4813-B3A6-9034E0C79732}" type="parTrans" cxnId="{F9680EF2-63BC-4B59-8E85-B632C537289B}">
      <dgm:prSet/>
      <dgm:spPr/>
      <dgm:t>
        <a:bodyPr/>
        <a:lstStyle/>
        <a:p>
          <a:endParaRPr lang="en-US"/>
        </a:p>
      </dgm:t>
    </dgm:pt>
    <dgm:pt modelId="{FB67B4E7-DF0D-45F9-A15B-B79D12C6FAB2}" type="sibTrans" cxnId="{F9680EF2-63BC-4B59-8E85-B632C537289B}">
      <dgm:prSet/>
      <dgm:spPr/>
      <dgm:t>
        <a:bodyPr/>
        <a:lstStyle/>
        <a:p>
          <a:endParaRPr lang="en-US"/>
        </a:p>
      </dgm:t>
    </dgm:pt>
    <dgm:pt modelId="{D3EF2C8B-40BC-4084-91CA-407D322B1AE6}">
      <dgm:prSet/>
      <dgm:spPr/>
      <dgm:t>
        <a:bodyPr/>
        <a:lstStyle/>
        <a:p>
          <a:r>
            <a:rPr lang="en-US"/>
            <a:t>Contents</a:t>
          </a:r>
        </a:p>
      </dgm:t>
    </dgm:pt>
    <dgm:pt modelId="{9E567250-2633-4E1F-8DBA-1DCE52F7BC71}" type="parTrans" cxnId="{78FC76CB-9F99-4027-8569-A085FD74B06F}">
      <dgm:prSet/>
      <dgm:spPr/>
      <dgm:t>
        <a:bodyPr/>
        <a:lstStyle/>
        <a:p>
          <a:endParaRPr lang="en-US"/>
        </a:p>
      </dgm:t>
    </dgm:pt>
    <dgm:pt modelId="{DBAEAAAD-94A5-4BD5-98F5-045B3F4B3413}" type="sibTrans" cxnId="{78FC76CB-9F99-4027-8569-A085FD74B06F}">
      <dgm:prSet/>
      <dgm:spPr/>
      <dgm:t>
        <a:bodyPr/>
        <a:lstStyle/>
        <a:p>
          <a:endParaRPr lang="en-US"/>
        </a:p>
      </dgm:t>
    </dgm:pt>
    <dgm:pt modelId="{036471EF-77D0-42E8-AC38-C012388F8110}">
      <dgm:prSet/>
      <dgm:spPr/>
      <dgm:t>
        <a:bodyPr/>
        <a:lstStyle/>
        <a:p>
          <a:r>
            <a:rPr lang="en-US"/>
            <a:t>People</a:t>
          </a:r>
        </a:p>
      </dgm:t>
    </dgm:pt>
    <dgm:pt modelId="{E74B2EA0-ADCE-4A41-AE87-FBC5201E6909}" type="parTrans" cxnId="{A226F35F-0115-4F19-A1D8-9550DDC9B865}">
      <dgm:prSet/>
      <dgm:spPr/>
      <dgm:t>
        <a:bodyPr/>
        <a:lstStyle/>
        <a:p>
          <a:endParaRPr lang="en-US"/>
        </a:p>
      </dgm:t>
    </dgm:pt>
    <dgm:pt modelId="{8352EB89-2435-4D7E-A09B-09F7A960663B}" type="sibTrans" cxnId="{A226F35F-0115-4F19-A1D8-9550DDC9B865}">
      <dgm:prSet/>
      <dgm:spPr/>
      <dgm:t>
        <a:bodyPr/>
        <a:lstStyle/>
        <a:p>
          <a:endParaRPr lang="en-US"/>
        </a:p>
      </dgm:t>
    </dgm:pt>
    <dgm:pt modelId="{0890E5B0-22E5-4403-8BE0-A2FE506504F9}">
      <dgm:prSet/>
      <dgm:spPr/>
      <dgm:t>
        <a:bodyPr/>
        <a:lstStyle/>
        <a:p>
          <a:r>
            <a:rPr lang="en-US"/>
            <a:t>Income protection</a:t>
          </a:r>
        </a:p>
      </dgm:t>
    </dgm:pt>
    <dgm:pt modelId="{7C22CCA5-4BF4-4B0E-9B16-2B40D799F3DE}" type="parTrans" cxnId="{A4F80A6E-C60F-4B5B-B672-5A8F95757354}">
      <dgm:prSet/>
      <dgm:spPr/>
      <dgm:t>
        <a:bodyPr/>
        <a:lstStyle/>
        <a:p>
          <a:endParaRPr lang="en-US"/>
        </a:p>
      </dgm:t>
    </dgm:pt>
    <dgm:pt modelId="{3D43663F-C905-425C-AB47-D2457CBC6A66}" type="sibTrans" cxnId="{A4F80A6E-C60F-4B5B-B672-5A8F95757354}">
      <dgm:prSet/>
      <dgm:spPr/>
      <dgm:t>
        <a:bodyPr/>
        <a:lstStyle/>
        <a:p>
          <a:endParaRPr lang="en-US"/>
        </a:p>
      </dgm:t>
    </dgm:pt>
    <dgm:pt modelId="{FB4E6EC3-B86F-49D8-B1F4-11719967B19D}">
      <dgm:prSet/>
      <dgm:spPr/>
      <dgm:t>
        <a:bodyPr/>
        <a:lstStyle/>
        <a:p>
          <a:r>
            <a:rPr lang="en-US"/>
            <a:t>Loss of income/business interruption</a:t>
          </a:r>
        </a:p>
      </dgm:t>
    </dgm:pt>
    <dgm:pt modelId="{C89902AB-88BA-4274-8D18-201942C973FF}" type="parTrans" cxnId="{C15D360F-5A72-43E0-AFD0-5CC6B6981919}">
      <dgm:prSet/>
      <dgm:spPr/>
      <dgm:t>
        <a:bodyPr/>
        <a:lstStyle/>
        <a:p>
          <a:endParaRPr lang="en-US"/>
        </a:p>
      </dgm:t>
    </dgm:pt>
    <dgm:pt modelId="{1C459EDB-9924-4612-B582-BB8844192436}" type="sibTrans" cxnId="{C15D360F-5A72-43E0-AFD0-5CC6B6981919}">
      <dgm:prSet/>
      <dgm:spPr/>
      <dgm:t>
        <a:bodyPr/>
        <a:lstStyle/>
        <a:p>
          <a:endParaRPr lang="en-US"/>
        </a:p>
      </dgm:t>
    </dgm:pt>
    <dgm:pt modelId="{12CA7932-554C-4714-BEB5-91EDD0E575F2}">
      <dgm:prSet/>
      <dgm:spPr/>
      <dgm:t>
        <a:bodyPr/>
        <a:lstStyle/>
        <a:p>
          <a:r>
            <a:rPr lang="en-US"/>
            <a:t>Liabilities</a:t>
          </a:r>
        </a:p>
      </dgm:t>
    </dgm:pt>
    <dgm:pt modelId="{46B12F10-855D-47B8-8A2D-551B61E4D308}" type="parTrans" cxnId="{B84E7C25-DD00-473E-A410-EE6CA0AD4006}">
      <dgm:prSet/>
      <dgm:spPr/>
      <dgm:t>
        <a:bodyPr/>
        <a:lstStyle/>
        <a:p>
          <a:endParaRPr lang="en-US"/>
        </a:p>
      </dgm:t>
    </dgm:pt>
    <dgm:pt modelId="{BDB9FE46-594A-4638-98CB-C4E65B0F91B7}" type="sibTrans" cxnId="{B84E7C25-DD00-473E-A410-EE6CA0AD4006}">
      <dgm:prSet/>
      <dgm:spPr/>
      <dgm:t>
        <a:bodyPr/>
        <a:lstStyle/>
        <a:p>
          <a:endParaRPr lang="en-US"/>
        </a:p>
      </dgm:t>
    </dgm:pt>
    <dgm:pt modelId="{2829CD2F-77DB-44E8-AAF3-A208A6574EAA}" type="pres">
      <dgm:prSet presAssocID="{A6F0122F-C608-4D0C-8861-5BF6464DC1EE}" presName="compositeShape" presStyleCnt="0">
        <dgm:presLayoutVars>
          <dgm:chMax val="7"/>
          <dgm:dir/>
          <dgm:resizeHandles val="exact"/>
        </dgm:presLayoutVars>
      </dgm:prSet>
      <dgm:spPr/>
    </dgm:pt>
    <dgm:pt modelId="{4311BCDB-FE45-4C44-81B0-3CC231130106}" type="pres">
      <dgm:prSet presAssocID="{A6F0122F-C608-4D0C-8861-5BF6464DC1EE}" presName="wedge1" presStyleLbl="node1" presStyleIdx="0" presStyleCnt="7"/>
      <dgm:spPr/>
    </dgm:pt>
    <dgm:pt modelId="{2E2D3D1F-258E-4F0C-9D4B-C0B5BBE74150}" type="pres">
      <dgm:prSet presAssocID="{A6F0122F-C608-4D0C-8861-5BF6464DC1EE}" presName="dummy1a" presStyleCnt="0"/>
      <dgm:spPr/>
    </dgm:pt>
    <dgm:pt modelId="{7BD44F1C-3A86-442E-BE20-412B93B88747}" type="pres">
      <dgm:prSet presAssocID="{A6F0122F-C608-4D0C-8861-5BF6464DC1EE}" presName="dummy1b" presStyleCnt="0"/>
      <dgm:spPr/>
    </dgm:pt>
    <dgm:pt modelId="{8F480545-FC8B-4254-B680-C6996977FDE7}" type="pres">
      <dgm:prSet presAssocID="{A6F0122F-C608-4D0C-8861-5BF6464DC1EE}" presName="wedge1Tx" presStyleLbl="node1" presStyleIdx="0" presStyleCnt="7">
        <dgm:presLayoutVars>
          <dgm:chMax val="0"/>
          <dgm:chPref val="0"/>
          <dgm:bulletEnabled val="1"/>
        </dgm:presLayoutVars>
      </dgm:prSet>
      <dgm:spPr/>
    </dgm:pt>
    <dgm:pt modelId="{6D001A38-5C80-4457-BCDD-338F45B954E0}" type="pres">
      <dgm:prSet presAssocID="{A6F0122F-C608-4D0C-8861-5BF6464DC1EE}" presName="wedge2" presStyleLbl="node1" presStyleIdx="1" presStyleCnt="7"/>
      <dgm:spPr/>
    </dgm:pt>
    <dgm:pt modelId="{39BA18EF-A141-43F2-86DE-92A98BFD8004}" type="pres">
      <dgm:prSet presAssocID="{A6F0122F-C608-4D0C-8861-5BF6464DC1EE}" presName="dummy2a" presStyleCnt="0"/>
      <dgm:spPr/>
    </dgm:pt>
    <dgm:pt modelId="{8A2A4835-F2DC-417F-ABA9-C2062841A61A}" type="pres">
      <dgm:prSet presAssocID="{A6F0122F-C608-4D0C-8861-5BF6464DC1EE}" presName="dummy2b" presStyleCnt="0"/>
      <dgm:spPr/>
    </dgm:pt>
    <dgm:pt modelId="{681BF869-2F23-48EE-B8A3-9F75D66251AB}" type="pres">
      <dgm:prSet presAssocID="{A6F0122F-C608-4D0C-8861-5BF6464DC1EE}" presName="wedge2Tx" presStyleLbl="node1" presStyleIdx="1" presStyleCnt="7">
        <dgm:presLayoutVars>
          <dgm:chMax val="0"/>
          <dgm:chPref val="0"/>
          <dgm:bulletEnabled val="1"/>
        </dgm:presLayoutVars>
      </dgm:prSet>
      <dgm:spPr/>
    </dgm:pt>
    <dgm:pt modelId="{31A64C6B-BDC6-4517-85FB-7C8E86BADFFD}" type="pres">
      <dgm:prSet presAssocID="{A6F0122F-C608-4D0C-8861-5BF6464DC1EE}" presName="wedge3" presStyleLbl="node1" presStyleIdx="2" presStyleCnt="7"/>
      <dgm:spPr/>
    </dgm:pt>
    <dgm:pt modelId="{FACA46C7-C52D-449D-912C-6D2E312040B1}" type="pres">
      <dgm:prSet presAssocID="{A6F0122F-C608-4D0C-8861-5BF6464DC1EE}" presName="dummy3a" presStyleCnt="0"/>
      <dgm:spPr/>
    </dgm:pt>
    <dgm:pt modelId="{1899FDE7-5700-4D29-9665-FB8BBC6CAA23}" type="pres">
      <dgm:prSet presAssocID="{A6F0122F-C608-4D0C-8861-5BF6464DC1EE}" presName="dummy3b" presStyleCnt="0"/>
      <dgm:spPr/>
    </dgm:pt>
    <dgm:pt modelId="{D887A601-DAD7-4051-B763-BAFCB86D650E}" type="pres">
      <dgm:prSet presAssocID="{A6F0122F-C608-4D0C-8861-5BF6464DC1EE}" presName="wedge3Tx" presStyleLbl="node1" presStyleIdx="2" presStyleCnt="7">
        <dgm:presLayoutVars>
          <dgm:chMax val="0"/>
          <dgm:chPref val="0"/>
          <dgm:bulletEnabled val="1"/>
        </dgm:presLayoutVars>
      </dgm:prSet>
      <dgm:spPr/>
    </dgm:pt>
    <dgm:pt modelId="{C530C54A-F92B-4E7A-A526-4C1972547081}" type="pres">
      <dgm:prSet presAssocID="{A6F0122F-C608-4D0C-8861-5BF6464DC1EE}" presName="wedge4" presStyleLbl="node1" presStyleIdx="3" presStyleCnt="7"/>
      <dgm:spPr/>
    </dgm:pt>
    <dgm:pt modelId="{15C9AD3C-DDEE-48E9-A53C-DFFD43138795}" type="pres">
      <dgm:prSet presAssocID="{A6F0122F-C608-4D0C-8861-5BF6464DC1EE}" presName="dummy4a" presStyleCnt="0"/>
      <dgm:spPr/>
    </dgm:pt>
    <dgm:pt modelId="{80AEA8F0-ED44-409F-8E9A-215CFB65650D}" type="pres">
      <dgm:prSet presAssocID="{A6F0122F-C608-4D0C-8861-5BF6464DC1EE}" presName="dummy4b" presStyleCnt="0"/>
      <dgm:spPr/>
    </dgm:pt>
    <dgm:pt modelId="{E97E95C1-5FE1-45B9-82E3-CAD0943FC057}" type="pres">
      <dgm:prSet presAssocID="{A6F0122F-C608-4D0C-8861-5BF6464DC1EE}" presName="wedge4Tx" presStyleLbl="node1" presStyleIdx="3" presStyleCnt="7">
        <dgm:presLayoutVars>
          <dgm:chMax val="0"/>
          <dgm:chPref val="0"/>
          <dgm:bulletEnabled val="1"/>
        </dgm:presLayoutVars>
      </dgm:prSet>
      <dgm:spPr/>
    </dgm:pt>
    <dgm:pt modelId="{F78ED67E-3AB4-408A-86D0-A23F5416BC90}" type="pres">
      <dgm:prSet presAssocID="{A6F0122F-C608-4D0C-8861-5BF6464DC1EE}" presName="wedge5" presStyleLbl="node1" presStyleIdx="4" presStyleCnt="7"/>
      <dgm:spPr/>
    </dgm:pt>
    <dgm:pt modelId="{7BE62251-8087-4844-AED6-C78FAA69F4F7}" type="pres">
      <dgm:prSet presAssocID="{A6F0122F-C608-4D0C-8861-5BF6464DC1EE}" presName="dummy5a" presStyleCnt="0"/>
      <dgm:spPr/>
    </dgm:pt>
    <dgm:pt modelId="{4CFAEBFB-3B07-4B68-86E6-724FCDBAE3EB}" type="pres">
      <dgm:prSet presAssocID="{A6F0122F-C608-4D0C-8861-5BF6464DC1EE}" presName="dummy5b" presStyleCnt="0"/>
      <dgm:spPr/>
    </dgm:pt>
    <dgm:pt modelId="{014E9D41-94F7-4D57-A8C8-9471D3CCA9C0}" type="pres">
      <dgm:prSet presAssocID="{A6F0122F-C608-4D0C-8861-5BF6464DC1EE}" presName="wedge5Tx" presStyleLbl="node1" presStyleIdx="4" presStyleCnt="7">
        <dgm:presLayoutVars>
          <dgm:chMax val="0"/>
          <dgm:chPref val="0"/>
          <dgm:bulletEnabled val="1"/>
        </dgm:presLayoutVars>
      </dgm:prSet>
      <dgm:spPr/>
    </dgm:pt>
    <dgm:pt modelId="{7DF79EE3-9A66-403E-A41A-8605AF7128E5}" type="pres">
      <dgm:prSet presAssocID="{A6F0122F-C608-4D0C-8861-5BF6464DC1EE}" presName="wedge6" presStyleLbl="node1" presStyleIdx="5" presStyleCnt="7"/>
      <dgm:spPr/>
    </dgm:pt>
    <dgm:pt modelId="{6EE7E25C-4F5A-4815-8A18-E29F99A7F55B}" type="pres">
      <dgm:prSet presAssocID="{A6F0122F-C608-4D0C-8861-5BF6464DC1EE}" presName="dummy6a" presStyleCnt="0"/>
      <dgm:spPr/>
    </dgm:pt>
    <dgm:pt modelId="{F989DA51-63BC-4360-AEF0-2856A88BB25F}" type="pres">
      <dgm:prSet presAssocID="{A6F0122F-C608-4D0C-8861-5BF6464DC1EE}" presName="dummy6b" presStyleCnt="0"/>
      <dgm:spPr/>
    </dgm:pt>
    <dgm:pt modelId="{6064AC89-F3F5-4E4A-926D-D1486D1DF3F8}" type="pres">
      <dgm:prSet presAssocID="{A6F0122F-C608-4D0C-8861-5BF6464DC1EE}" presName="wedge6Tx" presStyleLbl="node1" presStyleIdx="5" presStyleCnt="7">
        <dgm:presLayoutVars>
          <dgm:chMax val="0"/>
          <dgm:chPref val="0"/>
          <dgm:bulletEnabled val="1"/>
        </dgm:presLayoutVars>
      </dgm:prSet>
      <dgm:spPr/>
    </dgm:pt>
    <dgm:pt modelId="{77AB9BB6-7129-48F6-A5C3-F9DDB766C79F}" type="pres">
      <dgm:prSet presAssocID="{A6F0122F-C608-4D0C-8861-5BF6464DC1EE}" presName="wedge7" presStyleLbl="node1" presStyleIdx="6" presStyleCnt="7"/>
      <dgm:spPr/>
    </dgm:pt>
    <dgm:pt modelId="{C7F1220C-38FF-49F5-BAE7-142ADB536571}" type="pres">
      <dgm:prSet presAssocID="{A6F0122F-C608-4D0C-8861-5BF6464DC1EE}" presName="dummy7a" presStyleCnt="0"/>
      <dgm:spPr/>
    </dgm:pt>
    <dgm:pt modelId="{791B8EDB-FB8E-4350-B53C-B6937CC8F088}" type="pres">
      <dgm:prSet presAssocID="{A6F0122F-C608-4D0C-8861-5BF6464DC1EE}" presName="dummy7b" presStyleCnt="0"/>
      <dgm:spPr/>
    </dgm:pt>
    <dgm:pt modelId="{C2E36946-0638-4820-97A3-778FCC8E7C64}" type="pres">
      <dgm:prSet presAssocID="{A6F0122F-C608-4D0C-8861-5BF6464DC1EE}" presName="wedge7Tx" presStyleLbl="node1" presStyleIdx="6" presStyleCnt="7">
        <dgm:presLayoutVars>
          <dgm:chMax val="0"/>
          <dgm:chPref val="0"/>
          <dgm:bulletEnabled val="1"/>
        </dgm:presLayoutVars>
      </dgm:prSet>
      <dgm:spPr/>
    </dgm:pt>
    <dgm:pt modelId="{B4AF537C-C89D-4EC0-90AE-5B3DA5984657}" type="pres">
      <dgm:prSet presAssocID="{F42E2D13-5640-4FC0-BDD0-5938045AE85A}" presName="arrowWedge1" presStyleLbl="fgSibTrans2D1" presStyleIdx="0" presStyleCnt="7"/>
      <dgm:spPr/>
    </dgm:pt>
    <dgm:pt modelId="{F3714404-3F27-4DBC-A31F-0A2F809C6AA8}" type="pres">
      <dgm:prSet presAssocID="{FB67B4E7-DF0D-45F9-A15B-B79D12C6FAB2}" presName="arrowWedge2" presStyleLbl="fgSibTrans2D1" presStyleIdx="1" presStyleCnt="7"/>
      <dgm:spPr/>
    </dgm:pt>
    <dgm:pt modelId="{65CFF4F4-5B7D-45E6-B72E-69C81376FE1B}" type="pres">
      <dgm:prSet presAssocID="{DBAEAAAD-94A5-4BD5-98F5-045B3F4B3413}" presName="arrowWedge3" presStyleLbl="fgSibTrans2D1" presStyleIdx="2" presStyleCnt="7"/>
      <dgm:spPr/>
    </dgm:pt>
    <dgm:pt modelId="{253F4E2F-9CD2-4C40-ACA8-F98196BB9803}" type="pres">
      <dgm:prSet presAssocID="{8352EB89-2435-4D7E-A09B-09F7A960663B}" presName="arrowWedge4" presStyleLbl="fgSibTrans2D1" presStyleIdx="3" presStyleCnt="7"/>
      <dgm:spPr/>
    </dgm:pt>
    <dgm:pt modelId="{19C0350E-D659-49E6-99B2-8AE0BD67C63E}" type="pres">
      <dgm:prSet presAssocID="{3D43663F-C905-425C-AB47-D2457CBC6A66}" presName="arrowWedge5" presStyleLbl="fgSibTrans2D1" presStyleIdx="4" presStyleCnt="7"/>
      <dgm:spPr/>
    </dgm:pt>
    <dgm:pt modelId="{C9FFC242-0626-4C11-877B-0BC795AFDDEB}" type="pres">
      <dgm:prSet presAssocID="{1C459EDB-9924-4612-B582-BB8844192436}" presName="arrowWedge6" presStyleLbl="fgSibTrans2D1" presStyleIdx="5" presStyleCnt="7"/>
      <dgm:spPr/>
    </dgm:pt>
    <dgm:pt modelId="{C2129E23-BB90-4E9F-BA4F-4C8A4C29D599}" type="pres">
      <dgm:prSet presAssocID="{BDB9FE46-594A-4638-98CB-C4E65B0F91B7}" presName="arrowWedge7" presStyleLbl="fgSibTrans2D1" presStyleIdx="6" presStyleCnt="7"/>
      <dgm:spPr/>
    </dgm:pt>
  </dgm:ptLst>
  <dgm:cxnLst>
    <dgm:cxn modelId="{C15D360F-5A72-43E0-AFD0-5CC6B6981919}" srcId="{A6F0122F-C608-4D0C-8861-5BF6464DC1EE}" destId="{FB4E6EC3-B86F-49D8-B1F4-11719967B19D}" srcOrd="5" destOrd="0" parTransId="{C89902AB-88BA-4274-8D18-201942C973FF}" sibTransId="{1C459EDB-9924-4612-B582-BB8844192436}"/>
    <dgm:cxn modelId="{A9149A22-8B52-4765-A640-2B65E52740F7}" type="presOf" srcId="{55F5AE33-1277-4BC5-ABC3-8082A3195295}" destId="{6D001A38-5C80-4457-BCDD-338F45B954E0}" srcOrd="0" destOrd="0" presId="urn:microsoft.com/office/officeart/2005/8/layout/cycle8"/>
    <dgm:cxn modelId="{B84E7C25-DD00-473E-A410-EE6CA0AD4006}" srcId="{A6F0122F-C608-4D0C-8861-5BF6464DC1EE}" destId="{12CA7932-554C-4714-BEB5-91EDD0E575F2}" srcOrd="6" destOrd="0" parTransId="{46B12F10-855D-47B8-8A2D-551B61E4D308}" sibTransId="{BDB9FE46-594A-4638-98CB-C4E65B0F91B7}"/>
    <dgm:cxn modelId="{A226F35F-0115-4F19-A1D8-9550DDC9B865}" srcId="{A6F0122F-C608-4D0C-8861-5BF6464DC1EE}" destId="{036471EF-77D0-42E8-AC38-C012388F8110}" srcOrd="3" destOrd="0" parTransId="{E74B2EA0-ADCE-4A41-AE87-FBC5201E6909}" sibTransId="{8352EB89-2435-4D7E-A09B-09F7A960663B}"/>
    <dgm:cxn modelId="{DD82B841-E00D-4DA1-8646-DD443D3AB0C4}" type="presOf" srcId="{12CA7932-554C-4714-BEB5-91EDD0E575F2}" destId="{77AB9BB6-7129-48F6-A5C3-F9DDB766C79F}" srcOrd="0" destOrd="0" presId="urn:microsoft.com/office/officeart/2005/8/layout/cycle8"/>
    <dgm:cxn modelId="{AC16B56A-B180-43DD-AC00-074357E41A3D}" type="presOf" srcId="{12CA7932-554C-4714-BEB5-91EDD0E575F2}" destId="{C2E36946-0638-4820-97A3-778FCC8E7C64}" srcOrd="1" destOrd="0" presId="urn:microsoft.com/office/officeart/2005/8/layout/cycle8"/>
    <dgm:cxn modelId="{E31F274B-F21D-4DA9-808D-92378A7CD353}" type="presOf" srcId="{A6F0122F-C608-4D0C-8861-5BF6464DC1EE}" destId="{2829CD2F-77DB-44E8-AAF3-A208A6574EAA}" srcOrd="0" destOrd="0" presId="urn:microsoft.com/office/officeart/2005/8/layout/cycle8"/>
    <dgm:cxn modelId="{95F0E76B-FE57-427C-AAF4-AE5238FB87BB}" type="presOf" srcId="{55F5AE33-1277-4BC5-ABC3-8082A3195295}" destId="{681BF869-2F23-48EE-B8A3-9F75D66251AB}" srcOrd="1" destOrd="0" presId="urn:microsoft.com/office/officeart/2005/8/layout/cycle8"/>
    <dgm:cxn modelId="{53A3074E-20FA-4D13-BAC4-469EB40DFEB0}" type="presOf" srcId="{76C6A46F-4FAB-4391-8855-54F47C257C62}" destId="{8F480545-FC8B-4254-B680-C6996977FDE7}" srcOrd="1" destOrd="0" presId="urn:microsoft.com/office/officeart/2005/8/layout/cycle8"/>
    <dgm:cxn modelId="{A4F80A6E-C60F-4B5B-B672-5A8F95757354}" srcId="{A6F0122F-C608-4D0C-8861-5BF6464DC1EE}" destId="{0890E5B0-22E5-4403-8BE0-A2FE506504F9}" srcOrd="4" destOrd="0" parTransId="{7C22CCA5-4BF4-4B0E-9B16-2B40D799F3DE}" sibTransId="{3D43663F-C905-425C-AB47-D2457CBC6A66}"/>
    <dgm:cxn modelId="{31D23876-A372-421D-BDE8-64B890493A0D}" type="presOf" srcId="{FB4E6EC3-B86F-49D8-B1F4-11719967B19D}" destId="{7DF79EE3-9A66-403E-A41A-8605AF7128E5}" srcOrd="0" destOrd="0" presId="urn:microsoft.com/office/officeart/2005/8/layout/cycle8"/>
    <dgm:cxn modelId="{50D48F8C-EBAA-4459-8115-24BEE3AB326E}" type="presOf" srcId="{D3EF2C8B-40BC-4084-91CA-407D322B1AE6}" destId="{31A64C6B-BDC6-4517-85FB-7C8E86BADFFD}" srcOrd="0" destOrd="0" presId="urn:microsoft.com/office/officeart/2005/8/layout/cycle8"/>
    <dgm:cxn modelId="{BDB0CB95-0C85-4698-9EDB-D37734DBC8A5}" srcId="{A6F0122F-C608-4D0C-8861-5BF6464DC1EE}" destId="{76C6A46F-4FAB-4391-8855-54F47C257C62}" srcOrd="0" destOrd="0" parTransId="{B0D1BAC3-3515-40B6-9BBC-88D99529E2D8}" sibTransId="{F42E2D13-5640-4FC0-BDD0-5938045AE85A}"/>
    <dgm:cxn modelId="{3CB59397-72FB-4B05-978B-AA6B1A50E96E}" type="presOf" srcId="{0890E5B0-22E5-4403-8BE0-A2FE506504F9}" destId="{014E9D41-94F7-4D57-A8C8-9471D3CCA9C0}" srcOrd="1" destOrd="0" presId="urn:microsoft.com/office/officeart/2005/8/layout/cycle8"/>
    <dgm:cxn modelId="{668E51AE-919A-449D-9053-6D0A86BB5F04}" type="presOf" srcId="{0890E5B0-22E5-4403-8BE0-A2FE506504F9}" destId="{F78ED67E-3AB4-408A-86D0-A23F5416BC90}" srcOrd="0" destOrd="0" presId="urn:microsoft.com/office/officeart/2005/8/layout/cycle8"/>
    <dgm:cxn modelId="{CA95D7B9-801E-401C-9C12-B7017DF77717}" type="presOf" srcId="{036471EF-77D0-42E8-AC38-C012388F8110}" destId="{C530C54A-F92B-4E7A-A526-4C1972547081}" srcOrd="0" destOrd="0" presId="urn:microsoft.com/office/officeart/2005/8/layout/cycle8"/>
    <dgm:cxn modelId="{78FC76CB-9F99-4027-8569-A085FD74B06F}" srcId="{A6F0122F-C608-4D0C-8861-5BF6464DC1EE}" destId="{D3EF2C8B-40BC-4084-91CA-407D322B1AE6}" srcOrd="2" destOrd="0" parTransId="{9E567250-2633-4E1F-8DBA-1DCE52F7BC71}" sibTransId="{DBAEAAAD-94A5-4BD5-98F5-045B3F4B3413}"/>
    <dgm:cxn modelId="{871122D5-796E-4B3D-8613-0761A2500A10}" type="presOf" srcId="{D3EF2C8B-40BC-4084-91CA-407D322B1AE6}" destId="{D887A601-DAD7-4051-B763-BAFCB86D650E}" srcOrd="1" destOrd="0" presId="urn:microsoft.com/office/officeart/2005/8/layout/cycle8"/>
    <dgm:cxn modelId="{EDC380DB-7297-4D3A-BC41-CC0621431A86}" type="presOf" srcId="{76C6A46F-4FAB-4391-8855-54F47C257C62}" destId="{4311BCDB-FE45-4C44-81B0-3CC231130106}" srcOrd="0" destOrd="0" presId="urn:microsoft.com/office/officeart/2005/8/layout/cycle8"/>
    <dgm:cxn modelId="{A6FD1EE9-345A-42BE-89B5-1EAF6F27DEDE}" type="presOf" srcId="{FB4E6EC3-B86F-49D8-B1F4-11719967B19D}" destId="{6064AC89-F3F5-4E4A-926D-D1486D1DF3F8}" srcOrd="1" destOrd="0" presId="urn:microsoft.com/office/officeart/2005/8/layout/cycle8"/>
    <dgm:cxn modelId="{F7108CF1-2BD8-431F-ADA9-040C0CC82B76}" type="presOf" srcId="{036471EF-77D0-42E8-AC38-C012388F8110}" destId="{E97E95C1-5FE1-45B9-82E3-CAD0943FC057}" srcOrd="1" destOrd="0" presId="urn:microsoft.com/office/officeart/2005/8/layout/cycle8"/>
    <dgm:cxn modelId="{F9680EF2-63BC-4B59-8E85-B632C537289B}" srcId="{A6F0122F-C608-4D0C-8861-5BF6464DC1EE}" destId="{55F5AE33-1277-4BC5-ABC3-8082A3195295}" srcOrd="1" destOrd="0" parTransId="{42150952-F997-4813-B3A6-9034E0C79732}" sibTransId="{FB67B4E7-DF0D-45F9-A15B-B79D12C6FAB2}"/>
    <dgm:cxn modelId="{A73B8269-B17D-450F-B955-D932594F8167}" type="presParOf" srcId="{2829CD2F-77DB-44E8-AAF3-A208A6574EAA}" destId="{4311BCDB-FE45-4C44-81B0-3CC231130106}" srcOrd="0" destOrd="0" presId="urn:microsoft.com/office/officeart/2005/8/layout/cycle8"/>
    <dgm:cxn modelId="{F4A49D2B-9132-4A68-B36D-985F767932D9}" type="presParOf" srcId="{2829CD2F-77DB-44E8-AAF3-A208A6574EAA}" destId="{2E2D3D1F-258E-4F0C-9D4B-C0B5BBE74150}" srcOrd="1" destOrd="0" presId="urn:microsoft.com/office/officeart/2005/8/layout/cycle8"/>
    <dgm:cxn modelId="{3F40F615-E17A-4FD1-A819-9775E6C1D4E2}" type="presParOf" srcId="{2829CD2F-77DB-44E8-AAF3-A208A6574EAA}" destId="{7BD44F1C-3A86-442E-BE20-412B93B88747}" srcOrd="2" destOrd="0" presId="urn:microsoft.com/office/officeart/2005/8/layout/cycle8"/>
    <dgm:cxn modelId="{61F844B6-80A2-4371-A04F-730913771C2C}" type="presParOf" srcId="{2829CD2F-77DB-44E8-AAF3-A208A6574EAA}" destId="{8F480545-FC8B-4254-B680-C6996977FDE7}" srcOrd="3" destOrd="0" presId="urn:microsoft.com/office/officeart/2005/8/layout/cycle8"/>
    <dgm:cxn modelId="{55C2ACB7-98B0-4F54-8B7E-AD902B674CC5}" type="presParOf" srcId="{2829CD2F-77DB-44E8-AAF3-A208A6574EAA}" destId="{6D001A38-5C80-4457-BCDD-338F45B954E0}" srcOrd="4" destOrd="0" presId="urn:microsoft.com/office/officeart/2005/8/layout/cycle8"/>
    <dgm:cxn modelId="{B3546E96-CF80-4840-8A63-8DFAA3C3A39C}" type="presParOf" srcId="{2829CD2F-77DB-44E8-AAF3-A208A6574EAA}" destId="{39BA18EF-A141-43F2-86DE-92A98BFD8004}" srcOrd="5" destOrd="0" presId="urn:microsoft.com/office/officeart/2005/8/layout/cycle8"/>
    <dgm:cxn modelId="{0F5B8CF4-312B-416B-AEA6-EF954489E098}" type="presParOf" srcId="{2829CD2F-77DB-44E8-AAF3-A208A6574EAA}" destId="{8A2A4835-F2DC-417F-ABA9-C2062841A61A}" srcOrd="6" destOrd="0" presId="urn:microsoft.com/office/officeart/2005/8/layout/cycle8"/>
    <dgm:cxn modelId="{BE330217-A61E-4CA0-B896-6ABCBECD841B}" type="presParOf" srcId="{2829CD2F-77DB-44E8-AAF3-A208A6574EAA}" destId="{681BF869-2F23-48EE-B8A3-9F75D66251AB}" srcOrd="7" destOrd="0" presId="urn:microsoft.com/office/officeart/2005/8/layout/cycle8"/>
    <dgm:cxn modelId="{BFA73D7F-C2B0-48E0-BC88-34883F90AAA8}" type="presParOf" srcId="{2829CD2F-77DB-44E8-AAF3-A208A6574EAA}" destId="{31A64C6B-BDC6-4517-85FB-7C8E86BADFFD}" srcOrd="8" destOrd="0" presId="urn:microsoft.com/office/officeart/2005/8/layout/cycle8"/>
    <dgm:cxn modelId="{C4ADE29D-89A2-42D9-80BD-BF4734CB7C85}" type="presParOf" srcId="{2829CD2F-77DB-44E8-AAF3-A208A6574EAA}" destId="{FACA46C7-C52D-449D-912C-6D2E312040B1}" srcOrd="9" destOrd="0" presId="urn:microsoft.com/office/officeart/2005/8/layout/cycle8"/>
    <dgm:cxn modelId="{BE9166D6-F72A-492C-9894-AA2A4B5049C6}" type="presParOf" srcId="{2829CD2F-77DB-44E8-AAF3-A208A6574EAA}" destId="{1899FDE7-5700-4D29-9665-FB8BBC6CAA23}" srcOrd="10" destOrd="0" presId="urn:microsoft.com/office/officeart/2005/8/layout/cycle8"/>
    <dgm:cxn modelId="{30284FDB-C6B2-49D4-A41C-DFAB04ADDF18}" type="presParOf" srcId="{2829CD2F-77DB-44E8-AAF3-A208A6574EAA}" destId="{D887A601-DAD7-4051-B763-BAFCB86D650E}" srcOrd="11" destOrd="0" presId="urn:microsoft.com/office/officeart/2005/8/layout/cycle8"/>
    <dgm:cxn modelId="{88166AF3-960B-43D6-B405-4E32191A1FCF}" type="presParOf" srcId="{2829CD2F-77DB-44E8-AAF3-A208A6574EAA}" destId="{C530C54A-F92B-4E7A-A526-4C1972547081}" srcOrd="12" destOrd="0" presId="urn:microsoft.com/office/officeart/2005/8/layout/cycle8"/>
    <dgm:cxn modelId="{883753A3-F008-4887-B487-9FE0FA261CF7}" type="presParOf" srcId="{2829CD2F-77DB-44E8-AAF3-A208A6574EAA}" destId="{15C9AD3C-DDEE-48E9-A53C-DFFD43138795}" srcOrd="13" destOrd="0" presId="urn:microsoft.com/office/officeart/2005/8/layout/cycle8"/>
    <dgm:cxn modelId="{2A9D8676-E3CD-486E-938D-0107AB2240C5}" type="presParOf" srcId="{2829CD2F-77DB-44E8-AAF3-A208A6574EAA}" destId="{80AEA8F0-ED44-409F-8E9A-215CFB65650D}" srcOrd="14" destOrd="0" presId="urn:microsoft.com/office/officeart/2005/8/layout/cycle8"/>
    <dgm:cxn modelId="{B680FAE0-7365-4084-9CB9-A1626505E9F3}" type="presParOf" srcId="{2829CD2F-77DB-44E8-AAF3-A208A6574EAA}" destId="{E97E95C1-5FE1-45B9-82E3-CAD0943FC057}" srcOrd="15" destOrd="0" presId="urn:microsoft.com/office/officeart/2005/8/layout/cycle8"/>
    <dgm:cxn modelId="{54D50AD5-B271-4586-A6F9-1756AC9913F6}" type="presParOf" srcId="{2829CD2F-77DB-44E8-AAF3-A208A6574EAA}" destId="{F78ED67E-3AB4-408A-86D0-A23F5416BC90}" srcOrd="16" destOrd="0" presId="urn:microsoft.com/office/officeart/2005/8/layout/cycle8"/>
    <dgm:cxn modelId="{3B50C0EA-E39B-48A4-800A-AAAE6A1231BD}" type="presParOf" srcId="{2829CD2F-77DB-44E8-AAF3-A208A6574EAA}" destId="{7BE62251-8087-4844-AED6-C78FAA69F4F7}" srcOrd="17" destOrd="0" presId="urn:microsoft.com/office/officeart/2005/8/layout/cycle8"/>
    <dgm:cxn modelId="{2C5A9CA4-DD59-43B7-A067-CD839BD8F04E}" type="presParOf" srcId="{2829CD2F-77DB-44E8-AAF3-A208A6574EAA}" destId="{4CFAEBFB-3B07-4B68-86E6-724FCDBAE3EB}" srcOrd="18" destOrd="0" presId="urn:microsoft.com/office/officeart/2005/8/layout/cycle8"/>
    <dgm:cxn modelId="{3C573A79-A814-4779-80E0-A6FC034E3938}" type="presParOf" srcId="{2829CD2F-77DB-44E8-AAF3-A208A6574EAA}" destId="{014E9D41-94F7-4D57-A8C8-9471D3CCA9C0}" srcOrd="19" destOrd="0" presId="urn:microsoft.com/office/officeart/2005/8/layout/cycle8"/>
    <dgm:cxn modelId="{FA144190-AF48-4A20-9C55-EE3446131165}" type="presParOf" srcId="{2829CD2F-77DB-44E8-AAF3-A208A6574EAA}" destId="{7DF79EE3-9A66-403E-A41A-8605AF7128E5}" srcOrd="20" destOrd="0" presId="urn:microsoft.com/office/officeart/2005/8/layout/cycle8"/>
    <dgm:cxn modelId="{527AC3FD-0933-4B64-83D1-87AD5F75793B}" type="presParOf" srcId="{2829CD2F-77DB-44E8-AAF3-A208A6574EAA}" destId="{6EE7E25C-4F5A-4815-8A18-E29F99A7F55B}" srcOrd="21" destOrd="0" presId="urn:microsoft.com/office/officeart/2005/8/layout/cycle8"/>
    <dgm:cxn modelId="{2A64112C-C507-440C-87C4-7A7D7A179AE2}" type="presParOf" srcId="{2829CD2F-77DB-44E8-AAF3-A208A6574EAA}" destId="{F989DA51-63BC-4360-AEF0-2856A88BB25F}" srcOrd="22" destOrd="0" presId="urn:microsoft.com/office/officeart/2005/8/layout/cycle8"/>
    <dgm:cxn modelId="{FD487486-9B31-4CFB-9061-9B298499AB40}" type="presParOf" srcId="{2829CD2F-77DB-44E8-AAF3-A208A6574EAA}" destId="{6064AC89-F3F5-4E4A-926D-D1486D1DF3F8}" srcOrd="23" destOrd="0" presId="urn:microsoft.com/office/officeart/2005/8/layout/cycle8"/>
    <dgm:cxn modelId="{FAB8F6E6-EE61-40FB-93F7-70B6D2B1FA16}" type="presParOf" srcId="{2829CD2F-77DB-44E8-AAF3-A208A6574EAA}" destId="{77AB9BB6-7129-48F6-A5C3-F9DDB766C79F}" srcOrd="24" destOrd="0" presId="urn:microsoft.com/office/officeart/2005/8/layout/cycle8"/>
    <dgm:cxn modelId="{7FB0F307-2308-4144-9172-94040B7EB10D}" type="presParOf" srcId="{2829CD2F-77DB-44E8-AAF3-A208A6574EAA}" destId="{C7F1220C-38FF-49F5-BAE7-142ADB536571}" srcOrd="25" destOrd="0" presId="urn:microsoft.com/office/officeart/2005/8/layout/cycle8"/>
    <dgm:cxn modelId="{45E42FA6-3E33-4A93-8BE0-99AFD2A4106C}" type="presParOf" srcId="{2829CD2F-77DB-44E8-AAF3-A208A6574EAA}" destId="{791B8EDB-FB8E-4350-B53C-B6937CC8F088}" srcOrd="26" destOrd="0" presId="urn:microsoft.com/office/officeart/2005/8/layout/cycle8"/>
    <dgm:cxn modelId="{876E6126-B472-481B-8A9A-6DFD90D8AC72}" type="presParOf" srcId="{2829CD2F-77DB-44E8-AAF3-A208A6574EAA}" destId="{C2E36946-0638-4820-97A3-778FCC8E7C64}" srcOrd="27" destOrd="0" presId="urn:microsoft.com/office/officeart/2005/8/layout/cycle8"/>
    <dgm:cxn modelId="{CB29607E-6C71-4405-85D2-94D39A89B370}" type="presParOf" srcId="{2829CD2F-77DB-44E8-AAF3-A208A6574EAA}" destId="{B4AF537C-C89D-4EC0-90AE-5B3DA5984657}" srcOrd="28" destOrd="0" presId="urn:microsoft.com/office/officeart/2005/8/layout/cycle8"/>
    <dgm:cxn modelId="{DA9FE132-4054-4270-9C92-43A3E0D0A58F}" type="presParOf" srcId="{2829CD2F-77DB-44E8-AAF3-A208A6574EAA}" destId="{F3714404-3F27-4DBC-A31F-0A2F809C6AA8}" srcOrd="29" destOrd="0" presId="urn:microsoft.com/office/officeart/2005/8/layout/cycle8"/>
    <dgm:cxn modelId="{4D892235-EEA0-4B80-BDFB-B88DC1524DA0}" type="presParOf" srcId="{2829CD2F-77DB-44E8-AAF3-A208A6574EAA}" destId="{65CFF4F4-5B7D-45E6-B72E-69C81376FE1B}" srcOrd="30" destOrd="0" presId="urn:microsoft.com/office/officeart/2005/8/layout/cycle8"/>
    <dgm:cxn modelId="{0365CE7B-497B-4B4E-89A7-AB17E6B2B9F5}" type="presParOf" srcId="{2829CD2F-77DB-44E8-AAF3-A208A6574EAA}" destId="{253F4E2F-9CD2-4C40-ACA8-F98196BB9803}" srcOrd="31" destOrd="0" presId="urn:microsoft.com/office/officeart/2005/8/layout/cycle8"/>
    <dgm:cxn modelId="{D07BE83A-F865-4A45-932C-2A5BDE90A5BB}" type="presParOf" srcId="{2829CD2F-77DB-44E8-AAF3-A208A6574EAA}" destId="{19C0350E-D659-49E6-99B2-8AE0BD67C63E}" srcOrd="32" destOrd="0" presId="urn:microsoft.com/office/officeart/2005/8/layout/cycle8"/>
    <dgm:cxn modelId="{30294117-A490-4506-A365-ACE82A5046F9}" type="presParOf" srcId="{2829CD2F-77DB-44E8-AAF3-A208A6574EAA}" destId="{C9FFC242-0626-4C11-877B-0BC795AFDDEB}" srcOrd="33" destOrd="0" presId="urn:microsoft.com/office/officeart/2005/8/layout/cycle8"/>
    <dgm:cxn modelId="{95202F35-A917-442C-98EE-1E7E02D361A7}" type="presParOf" srcId="{2829CD2F-77DB-44E8-AAF3-A208A6574EAA}" destId="{C2129E23-BB90-4E9F-BA4F-4C8A4C29D599}" srcOrd="3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5AAB56-843F-4765-913B-C06CAB43897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1CEF1F4-29F8-44B0-B1DB-1BCEF9502449}">
      <dgm:prSet/>
      <dgm:spPr/>
      <dgm:t>
        <a:bodyPr/>
        <a:lstStyle/>
        <a:p>
          <a:r>
            <a:rPr lang="en-US" dirty="0"/>
            <a:t>Trustees Indemnity (Management Liability/ directors and Officers )</a:t>
          </a:r>
        </a:p>
      </dgm:t>
    </dgm:pt>
    <dgm:pt modelId="{E753A0A2-A862-4466-B76A-DA1D221A11C1}" type="parTrans" cxnId="{78523BE3-7CB7-4ADE-BE9B-E160DC082A6C}">
      <dgm:prSet/>
      <dgm:spPr/>
      <dgm:t>
        <a:bodyPr/>
        <a:lstStyle/>
        <a:p>
          <a:endParaRPr lang="en-US"/>
        </a:p>
      </dgm:t>
    </dgm:pt>
    <dgm:pt modelId="{B1C32ECC-24A4-40F3-8F80-8D8BFACE5586}" type="sibTrans" cxnId="{78523BE3-7CB7-4ADE-BE9B-E160DC082A6C}">
      <dgm:prSet/>
      <dgm:spPr/>
      <dgm:t>
        <a:bodyPr/>
        <a:lstStyle/>
        <a:p>
          <a:endParaRPr lang="en-US"/>
        </a:p>
      </dgm:t>
    </dgm:pt>
    <dgm:pt modelId="{1D94954A-F81D-4AC0-97F9-E0D2A0F3ECE4}">
      <dgm:prSet/>
      <dgm:spPr/>
      <dgm:t>
        <a:bodyPr/>
        <a:lstStyle/>
        <a:p>
          <a:r>
            <a:rPr lang="en-US"/>
            <a:t>Abuse </a:t>
          </a:r>
        </a:p>
      </dgm:t>
    </dgm:pt>
    <dgm:pt modelId="{6DC24D63-19A3-4BC8-AEFD-75FC958BC203}" type="parTrans" cxnId="{3E3312C0-EF1F-4C86-88B0-A83AEBE7CA62}">
      <dgm:prSet/>
      <dgm:spPr/>
      <dgm:t>
        <a:bodyPr/>
        <a:lstStyle/>
        <a:p>
          <a:endParaRPr lang="en-US"/>
        </a:p>
      </dgm:t>
    </dgm:pt>
    <dgm:pt modelId="{03E6301F-E040-49A3-A8F6-DABFAF818603}" type="sibTrans" cxnId="{3E3312C0-EF1F-4C86-88B0-A83AEBE7CA62}">
      <dgm:prSet/>
      <dgm:spPr/>
      <dgm:t>
        <a:bodyPr/>
        <a:lstStyle/>
        <a:p>
          <a:endParaRPr lang="en-US"/>
        </a:p>
      </dgm:t>
    </dgm:pt>
    <dgm:pt modelId="{896BE3E9-6406-4BD0-BA0B-C2A39FD7FCB1}">
      <dgm:prSet/>
      <dgm:spPr/>
      <dgm:t>
        <a:bodyPr/>
        <a:lstStyle/>
        <a:p>
          <a:r>
            <a:rPr lang="en-US"/>
            <a:t>Cyber &amp; Data</a:t>
          </a:r>
        </a:p>
      </dgm:t>
    </dgm:pt>
    <dgm:pt modelId="{346E2289-5845-4A11-9D47-F9DEBC3FFEDE}" type="parTrans" cxnId="{732D99D8-EE71-48F2-B3F4-7DB7912A7567}">
      <dgm:prSet/>
      <dgm:spPr/>
      <dgm:t>
        <a:bodyPr/>
        <a:lstStyle/>
        <a:p>
          <a:endParaRPr lang="en-US"/>
        </a:p>
      </dgm:t>
    </dgm:pt>
    <dgm:pt modelId="{AFC6E371-2E25-4692-9016-421D96092028}" type="sibTrans" cxnId="{732D99D8-EE71-48F2-B3F4-7DB7912A7567}">
      <dgm:prSet/>
      <dgm:spPr/>
      <dgm:t>
        <a:bodyPr/>
        <a:lstStyle/>
        <a:p>
          <a:endParaRPr lang="en-US"/>
        </a:p>
      </dgm:t>
    </dgm:pt>
    <dgm:pt modelId="{424EEAD6-5920-45CF-934A-669237D00A29}" type="pres">
      <dgm:prSet presAssocID="{855AAB56-843F-4765-913B-C06CAB438973}" presName="linear" presStyleCnt="0">
        <dgm:presLayoutVars>
          <dgm:animLvl val="lvl"/>
          <dgm:resizeHandles val="exact"/>
        </dgm:presLayoutVars>
      </dgm:prSet>
      <dgm:spPr/>
    </dgm:pt>
    <dgm:pt modelId="{237CC550-D5CB-4333-8D9B-F39E51449D47}" type="pres">
      <dgm:prSet presAssocID="{D1CEF1F4-29F8-44B0-B1DB-1BCEF9502449}" presName="parentText" presStyleLbl="node1" presStyleIdx="0" presStyleCnt="3">
        <dgm:presLayoutVars>
          <dgm:chMax val="0"/>
          <dgm:bulletEnabled val="1"/>
        </dgm:presLayoutVars>
      </dgm:prSet>
      <dgm:spPr/>
    </dgm:pt>
    <dgm:pt modelId="{634C9500-3261-4EA8-82E1-2018DBBEC096}" type="pres">
      <dgm:prSet presAssocID="{B1C32ECC-24A4-40F3-8F80-8D8BFACE5586}" presName="spacer" presStyleCnt="0"/>
      <dgm:spPr/>
    </dgm:pt>
    <dgm:pt modelId="{CB5D5E9D-6C14-407E-BA1D-0A75D85DC37F}" type="pres">
      <dgm:prSet presAssocID="{1D94954A-F81D-4AC0-97F9-E0D2A0F3ECE4}" presName="parentText" presStyleLbl="node1" presStyleIdx="1" presStyleCnt="3">
        <dgm:presLayoutVars>
          <dgm:chMax val="0"/>
          <dgm:bulletEnabled val="1"/>
        </dgm:presLayoutVars>
      </dgm:prSet>
      <dgm:spPr/>
    </dgm:pt>
    <dgm:pt modelId="{B4A7D30B-DA2B-4CA4-AF1E-EB09A333E9FF}" type="pres">
      <dgm:prSet presAssocID="{03E6301F-E040-49A3-A8F6-DABFAF818603}" presName="spacer" presStyleCnt="0"/>
      <dgm:spPr/>
    </dgm:pt>
    <dgm:pt modelId="{44C99519-23AC-477F-988D-AB4443055B2F}" type="pres">
      <dgm:prSet presAssocID="{896BE3E9-6406-4BD0-BA0B-C2A39FD7FCB1}" presName="parentText" presStyleLbl="node1" presStyleIdx="2" presStyleCnt="3">
        <dgm:presLayoutVars>
          <dgm:chMax val="0"/>
          <dgm:bulletEnabled val="1"/>
        </dgm:presLayoutVars>
      </dgm:prSet>
      <dgm:spPr/>
    </dgm:pt>
  </dgm:ptLst>
  <dgm:cxnLst>
    <dgm:cxn modelId="{31ADA125-38EB-4505-9429-5FF5DBF49CBE}" type="presOf" srcId="{1D94954A-F81D-4AC0-97F9-E0D2A0F3ECE4}" destId="{CB5D5E9D-6C14-407E-BA1D-0A75D85DC37F}" srcOrd="0" destOrd="0" presId="urn:microsoft.com/office/officeart/2005/8/layout/vList2"/>
    <dgm:cxn modelId="{A6042761-0A07-4AB3-8789-36205166A0F5}" type="presOf" srcId="{855AAB56-843F-4765-913B-C06CAB438973}" destId="{424EEAD6-5920-45CF-934A-669237D00A29}" srcOrd="0" destOrd="0" presId="urn:microsoft.com/office/officeart/2005/8/layout/vList2"/>
    <dgm:cxn modelId="{B80C3549-6F81-4F9C-9B51-54498067A5CF}" type="presOf" srcId="{896BE3E9-6406-4BD0-BA0B-C2A39FD7FCB1}" destId="{44C99519-23AC-477F-988D-AB4443055B2F}" srcOrd="0" destOrd="0" presId="urn:microsoft.com/office/officeart/2005/8/layout/vList2"/>
    <dgm:cxn modelId="{3E3312C0-EF1F-4C86-88B0-A83AEBE7CA62}" srcId="{855AAB56-843F-4765-913B-C06CAB438973}" destId="{1D94954A-F81D-4AC0-97F9-E0D2A0F3ECE4}" srcOrd="1" destOrd="0" parTransId="{6DC24D63-19A3-4BC8-AEFD-75FC958BC203}" sibTransId="{03E6301F-E040-49A3-A8F6-DABFAF818603}"/>
    <dgm:cxn modelId="{732D99D8-EE71-48F2-B3F4-7DB7912A7567}" srcId="{855AAB56-843F-4765-913B-C06CAB438973}" destId="{896BE3E9-6406-4BD0-BA0B-C2A39FD7FCB1}" srcOrd="2" destOrd="0" parTransId="{346E2289-5845-4A11-9D47-F9DEBC3FFEDE}" sibTransId="{AFC6E371-2E25-4692-9016-421D96092028}"/>
    <dgm:cxn modelId="{78523BE3-7CB7-4ADE-BE9B-E160DC082A6C}" srcId="{855AAB56-843F-4765-913B-C06CAB438973}" destId="{D1CEF1F4-29F8-44B0-B1DB-1BCEF9502449}" srcOrd="0" destOrd="0" parTransId="{E753A0A2-A862-4466-B76A-DA1D221A11C1}" sibTransId="{B1C32ECC-24A4-40F3-8F80-8D8BFACE5586}"/>
    <dgm:cxn modelId="{DE3A1EF0-9685-48F9-B5D3-43C7438F24E5}" type="presOf" srcId="{D1CEF1F4-29F8-44B0-B1DB-1BCEF9502449}" destId="{237CC550-D5CB-4333-8D9B-F39E51449D47}" srcOrd="0" destOrd="0" presId="urn:microsoft.com/office/officeart/2005/8/layout/vList2"/>
    <dgm:cxn modelId="{098557B8-0AB7-4009-B745-8C94A724ACDF}" type="presParOf" srcId="{424EEAD6-5920-45CF-934A-669237D00A29}" destId="{237CC550-D5CB-4333-8D9B-F39E51449D47}" srcOrd="0" destOrd="0" presId="urn:microsoft.com/office/officeart/2005/8/layout/vList2"/>
    <dgm:cxn modelId="{2C7151E9-DC1F-4E99-8745-DC006B612D00}" type="presParOf" srcId="{424EEAD6-5920-45CF-934A-669237D00A29}" destId="{634C9500-3261-4EA8-82E1-2018DBBEC096}" srcOrd="1" destOrd="0" presId="urn:microsoft.com/office/officeart/2005/8/layout/vList2"/>
    <dgm:cxn modelId="{928013DC-29A6-4DA6-9947-141F38D8C21D}" type="presParOf" srcId="{424EEAD6-5920-45CF-934A-669237D00A29}" destId="{CB5D5E9D-6C14-407E-BA1D-0A75D85DC37F}" srcOrd="2" destOrd="0" presId="urn:microsoft.com/office/officeart/2005/8/layout/vList2"/>
    <dgm:cxn modelId="{BB9AD908-323E-48BE-B039-40DA2D02CE8A}" type="presParOf" srcId="{424EEAD6-5920-45CF-934A-669237D00A29}" destId="{B4A7D30B-DA2B-4CA4-AF1E-EB09A333E9FF}" srcOrd="3" destOrd="0" presId="urn:microsoft.com/office/officeart/2005/8/layout/vList2"/>
    <dgm:cxn modelId="{2E84329A-7D40-46C5-B856-506203446DE0}" type="presParOf" srcId="{424EEAD6-5920-45CF-934A-669237D00A29}" destId="{44C99519-23AC-477F-988D-AB4443055B2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8F0BD3-D35C-40D3-B131-EBCE308EB544}"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CCC80544-7781-4DD8-8A7E-6979FD81C07D}">
      <dgm:prSet/>
      <dgm:spPr/>
      <dgm:t>
        <a:bodyPr/>
        <a:lstStyle/>
        <a:p>
          <a:r>
            <a:rPr lang="en-US"/>
            <a:t>Requirements of a Trustee &amp;/or Director</a:t>
          </a:r>
        </a:p>
      </dgm:t>
    </dgm:pt>
    <dgm:pt modelId="{3BE79502-DC45-4328-AEDC-E63CCFB8F5E0}" type="parTrans" cxnId="{44B00000-BEB4-4CF6-9CB6-E6EA424A2428}">
      <dgm:prSet/>
      <dgm:spPr/>
      <dgm:t>
        <a:bodyPr/>
        <a:lstStyle/>
        <a:p>
          <a:endParaRPr lang="en-US"/>
        </a:p>
      </dgm:t>
    </dgm:pt>
    <dgm:pt modelId="{8B6F170B-5FD4-49A8-99FC-18D99C6D772F}" type="sibTrans" cxnId="{44B00000-BEB4-4CF6-9CB6-E6EA424A2428}">
      <dgm:prSet/>
      <dgm:spPr/>
      <dgm:t>
        <a:bodyPr/>
        <a:lstStyle/>
        <a:p>
          <a:endParaRPr lang="en-US"/>
        </a:p>
      </dgm:t>
    </dgm:pt>
    <dgm:pt modelId="{0701467A-BE31-47D5-A4EF-09AF71C1A270}">
      <dgm:prSet/>
      <dgm:spPr/>
      <dgm:t>
        <a:bodyPr/>
        <a:lstStyle/>
        <a:p>
          <a:r>
            <a:rPr lang="en-GB" i="1"/>
            <a:t>"such precautions as a prudent man of business would take in managing similar affairs of his own”</a:t>
          </a:r>
          <a:endParaRPr lang="en-US"/>
        </a:p>
      </dgm:t>
    </dgm:pt>
    <dgm:pt modelId="{9D7209B9-E8B8-4F61-A79C-2E254C298F19}" type="parTrans" cxnId="{BA4C7F72-3CFB-40EB-940C-CCBF442E6CED}">
      <dgm:prSet/>
      <dgm:spPr/>
      <dgm:t>
        <a:bodyPr/>
        <a:lstStyle/>
        <a:p>
          <a:endParaRPr lang="en-US"/>
        </a:p>
      </dgm:t>
    </dgm:pt>
    <dgm:pt modelId="{CAAD4A97-976D-4EBA-ABB6-8402C5E88F2E}" type="sibTrans" cxnId="{BA4C7F72-3CFB-40EB-940C-CCBF442E6CED}">
      <dgm:prSet/>
      <dgm:spPr/>
      <dgm:t>
        <a:bodyPr/>
        <a:lstStyle/>
        <a:p>
          <a:endParaRPr lang="en-US"/>
        </a:p>
      </dgm:t>
    </dgm:pt>
    <dgm:pt modelId="{023EE826-F9C6-4D81-BA80-5F8CA17E8DBD}">
      <dgm:prSet/>
      <dgm:spPr/>
      <dgm:t>
        <a:bodyPr/>
        <a:lstStyle/>
        <a:p>
          <a:r>
            <a:rPr lang="en-GB" i="1"/>
            <a:t>Doing your best is not good enough </a:t>
          </a:r>
          <a:endParaRPr lang="en-US"/>
        </a:p>
      </dgm:t>
    </dgm:pt>
    <dgm:pt modelId="{356892B5-DE8C-4ACA-9530-0D7A3068D232}" type="parTrans" cxnId="{4FA5AB90-D9BA-4AE9-838B-B81CD48DBB85}">
      <dgm:prSet/>
      <dgm:spPr/>
      <dgm:t>
        <a:bodyPr/>
        <a:lstStyle/>
        <a:p>
          <a:endParaRPr lang="en-US"/>
        </a:p>
      </dgm:t>
    </dgm:pt>
    <dgm:pt modelId="{ED4C801F-AFA5-43D8-9ADF-E312B8F6D9BC}" type="sibTrans" cxnId="{4FA5AB90-D9BA-4AE9-838B-B81CD48DBB85}">
      <dgm:prSet/>
      <dgm:spPr/>
      <dgm:t>
        <a:bodyPr/>
        <a:lstStyle/>
        <a:p>
          <a:endParaRPr lang="en-US"/>
        </a:p>
      </dgm:t>
    </dgm:pt>
    <dgm:pt modelId="{CFA8D73C-5D71-443E-A47D-7FCB3545E378}" type="pres">
      <dgm:prSet presAssocID="{098F0BD3-D35C-40D3-B131-EBCE308EB544}" presName="linear" presStyleCnt="0">
        <dgm:presLayoutVars>
          <dgm:animLvl val="lvl"/>
          <dgm:resizeHandles val="exact"/>
        </dgm:presLayoutVars>
      </dgm:prSet>
      <dgm:spPr/>
    </dgm:pt>
    <dgm:pt modelId="{51A494E5-FDB4-405E-99B5-DBA81C9FDDDC}" type="pres">
      <dgm:prSet presAssocID="{CCC80544-7781-4DD8-8A7E-6979FD81C07D}" presName="parentText" presStyleLbl="node1" presStyleIdx="0" presStyleCnt="3">
        <dgm:presLayoutVars>
          <dgm:chMax val="0"/>
          <dgm:bulletEnabled val="1"/>
        </dgm:presLayoutVars>
      </dgm:prSet>
      <dgm:spPr/>
    </dgm:pt>
    <dgm:pt modelId="{825271B0-7D69-4545-A1FE-10C92AD5F6D9}" type="pres">
      <dgm:prSet presAssocID="{8B6F170B-5FD4-49A8-99FC-18D99C6D772F}" presName="spacer" presStyleCnt="0"/>
      <dgm:spPr/>
    </dgm:pt>
    <dgm:pt modelId="{1B5E19F9-F203-4585-A375-54B22B88CC9C}" type="pres">
      <dgm:prSet presAssocID="{0701467A-BE31-47D5-A4EF-09AF71C1A270}" presName="parentText" presStyleLbl="node1" presStyleIdx="1" presStyleCnt="3">
        <dgm:presLayoutVars>
          <dgm:chMax val="0"/>
          <dgm:bulletEnabled val="1"/>
        </dgm:presLayoutVars>
      </dgm:prSet>
      <dgm:spPr/>
    </dgm:pt>
    <dgm:pt modelId="{FD46B6E1-56D9-47B8-81C9-1C1869BAEF76}" type="pres">
      <dgm:prSet presAssocID="{CAAD4A97-976D-4EBA-ABB6-8402C5E88F2E}" presName="spacer" presStyleCnt="0"/>
      <dgm:spPr/>
    </dgm:pt>
    <dgm:pt modelId="{EB8FBBF8-EAA7-4058-89B5-EC28DD37A012}" type="pres">
      <dgm:prSet presAssocID="{023EE826-F9C6-4D81-BA80-5F8CA17E8DBD}" presName="parentText" presStyleLbl="node1" presStyleIdx="2" presStyleCnt="3">
        <dgm:presLayoutVars>
          <dgm:chMax val="0"/>
          <dgm:bulletEnabled val="1"/>
        </dgm:presLayoutVars>
      </dgm:prSet>
      <dgm:spPr/>
    </dgm:pt>
  </dgm:ptLst>
  <dgm:cxnLst>
    <dgm:cxn modelId="{44B00000-BEB4-4CF6-9CB6-E6EA424A2428}" srcId="{098F0BD3-D35C-40D3-B131-EBCE308EB544}" destId="{CCC80544-7781-4DD8-8A7E-6979FD81C07D}" srcOrd="0" destOrd="0" parTransId="{3BE79502-DC45-4328-AEDC-E63CCFB8F5E0}" sibTransId="{8B6F170B-5FD4-49A8-99FC-18D99C6D772F}"/>
    <dgm:cxn modelId="{293EEF2E-96F6-4B76-B5B2-D6E5DAC2167B}" type="presOf" srcId="{098F0BD3-D35C-40D3-B131-EBCE308EB544}" destId="{CFA8D73C-5D71-443E-A47D-7FCB3545E378}" srcOrd="0" destOrd="0" presId="urn:microsoft.com/office/officeart/2005/8/layout/vList2"/>
    <dgm:cxn modelId="{FB38FC6C-B8EC-4E5A-8E01-8C2DBEBDA031}" type="presOf" srcId="{023EE826-F9C6-4D81-BA80-5F8CA17E8DBD}" destId="{EB8FBBF8-EAA7-4058-89B5-EC28DD37A012}" srcOrd="0" destOrd="0" presId="urn:microsoft.com/office/officeart/2005/8/layout/vList2"/>
    <dgm:cxn modelId="{C964D24E-B927-41A1-98CB-AB4280D9EA82}" type="presOf" srcId="{CCC80544-7781-4DD8-8A7E-6979FD81C07D}" destId="{51A494E5-FDB4-405E-99B5-DBA81C9FDDDC}" srcOrd="0" destOrd="0" presId="urn:microsoft.com/office/officeart/2005/8/layout/vList2"/>
    <dgm:cxn modelId="{21B72151-7D3D-49BF-A842-5FFD977103C5}" type="presOf" srcId="{0701467A-BE31-47D5-A4EF-09AF71C1A270}" destId="{1B5E19F9-F203-4585-A375-54B22B88CC9C}" srcOrd="0" destOrd="0" presId="urn:microsoft.com/office/officeart/2005/8/layout/vList2"/>
    <dgm:cxn modelId="{BA4C7F72-3CFB-40EB-940C-CCBF442E6CED}" srcId="{098F0BD3-D35C-40D3-B131-EBCE308EB544}" destId="{0701467A-BE31-47D5-A4EF-09AF71C1A270}" srcOrd="1" destOrd="0" parTransId="{9D7209B9-E8B8-4F61-A79C-2E254C298F19}" sibTransId="{CAAD4A97-976D-4EBA-ABB6-8402C5E88F2E}"/>
    <dgm:cxn modelId="{4FA5AB90-D9BA-4AE9-838B-B81CD48DBB85}" srcId="{098F0BD3-D35C-40D3-B131-EBCE308EB544}" destId="{023EE826-F9C6-4D81-BA80-5F8CA17E8DBD}" srcOrd="2" destOrd="0" parTransId="{356892B5-DE8C-4ACA-9530-0D7A3068D232}" sibTransId="{ED4C801F-AFA5-43D8-9ADF-E312B8F6D9BC}"/>
    <dgm:cxn modelId="{B543F6E8-AC4E-449C-B5C3-E09265BC7496}" type="presParOf" srcId="{CFA8D73C-5D71-443E-A47D-7FCB3545E378}" destId="{51A494E5-FDB4-405E-99B5-DBA81C9FDDDC}" srcOrd="0" destOrd="0" presId="urn:microsoft.com/office/officeart/2005/8/layout/vList2"/>
    <dgm:cxn modelId="{E0BFE3D9-51F7-4C03-B974-D45BC75C52F3}" type="presParOf" srcId="{CFA8D73C-5D71-443E-A47D-7FCB3545E378}" destId="{825271B0-7D69-4545-A1FE-10C92AD5F6D9}" srcOrd="1" destOrd="0" presId="urn:microsoft.com/office/officeart/2005/8/layout/vList2"/>
    <dgm:cxn modelId="{94AE8FF3-0E06-444B-8159-EC5D5111DE81}" type="presParOf" srcId="{CFA8D73C-5D71-443E-A47D-7FCB3545E378}" destId="{1B5E19F9-F203-4585-A375-54B22B88CC9C}" srcOrd="2" destOrd="0" presId="urn:microsoft.com/office/officeart/2005/8/layout/vList2"/>
    <dgm:cxn modelId="{375FA1AC-CD49-4952-8799-DB041D20BB6D}" type="presParOf" srcId="{CFA8D73C-5D71-443E-A47D-7FCB3545E378}" destId="{FD46B6E1-56D9-47B8-81C9-1C1869BAEF76}" srcOrd="3" destOrd="0" presId="urn:microsoft.com/office/officeart/2005/8/layout/vList2"/>
    <dgm:cxn modelId="{0C528C8D-7E68-41A7-8F14-A226DABD01D1}" type="presParOf" srcId="{CFA8D73C-5D71-443E-A47D-7FCB3545E378}" destId="{EB8FBBF8-EAA7-4058-89B5-EC28DD37A01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3471F9-7024-4611-B402-66D23097CDB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BCAEC4B-98D0-43DC-8D87-33D5E5B310D2}">
      <dgm:prSet/>
      <dgm:spPr/>
      <dgm:t>
        <a:bodyPr/>
        <a:lstStyle/>
        <a:p>
          <a:r>
            <a:rPr lang="en-GB"/>
            <a:t>THANK YOU</a:t>
          </a:r>
          <a:endParaRPr lang="en-US"/>
        </a:p>
      </dgm:t>
    </dgm:pt>
    <dgm:pt modelId="{39ABB7A6-081A-4E56-A6BB-1E04F97FA68D}" type="parTrans" cxnId="{012353CC-EC31-4D4B-BD49-F061D136658A}">
      <dgm:prSet/>
      <dgm:spPr/>
      <dgm:t>
        <a:bodyPr/>
        <a:lstStyle/>
        <a:p>
          <a:endParaRPr lang="en-US"/>
        </a:p>
      </dgm:t>
    </dgm:pt>
    <dgm:pt modelId="{B1E02B99-D849-4C03-AE7C-CE685A85B3BF}" type="sibTrans" cxnId="{012353CC-EC31-4D4B-BD49-F061D136658A}">
      <dgm:prSet/>
      <dgm:spPr/>
      <dgm:t>
        <a:bodyPr/>
        <a:lstStyle/>
        <a:p>
          <a:endParaRPr lang="en-US"/>
        </a:p>
      </dgm:t>
    </dgm:pt>
    <dgm:pt modelId="{2712DFDA-1644-47AF-97FA-CF8EB0529034}">
      <dgm:prSet/>
      <dgm:spPr/>
      <dgm:t>
        <a:bodyPr/>
        <a:lstStyle/>
        <a:p>
          <a:r>
            <a:rPr lang="en-GB"/>
            <a:t>Hazelton Mountford Ltd </a:t>
          </a:r>
          <a:endParaRPr lang="en-US"/>
        </a:p>
      </dgm:t>
    </dgm:pt>
    <dgm:pt modelId="{2CD290F8-662C-4F02-A4CF-05B3A7119A22}" type="parTrans" cxnId="{4258E45E-4973-41EC-9D9C-D57DE06C844D}">
      <dgm:prSet/>
      <dgm:spPr/>
      <dgm:t>
        <a:bodyPr/>
        <a:lstStyle/>
        <a:p>
          <a:endParaRPr lang="en-US"/>
        </a:p>
      </dgm:t>
    </dgm:pt>
    <dgm:pt modelId="{C2E74A72-4F1D-455B-8B7D-5AB1F086911E}" type="sibTrans" cxnId="{4258E45E-4973-41EC-9D9C-D57DE06C844D}">
      <dgm:prSet/>
      <dgm:spPr/>
      <dgm:t>
        <a:bodyPr/>
        <a:lstStyle/>
        <a:p>
          <a:endParaRPr lang="en-US"/>
        </a:p>
      </dgm:t>
    </dgm:pt>
    <dgm:pt modelId="{5C16BA00-186A-47DA-B64C-7719395DE5E8}">
      <dgm:prSet/>
      <dgm:spPr/>
      <dgm:t>
        <a:bodyPr/>
        <a:lstStyle/>
        <a:p>
          <a:r>
            <a:rPr lang="en-GB" dirty="0"/>
            <a:t>01905 721242</a:t>
          </a:r>
          <a:endParaRPr lang="en-US" dirty="0"/>
        </a:p>
      </dgm:t>
    </dgm:pt>
    <dgm:pt modelId="{558A5CD0-A104-4529-BB2B-3514AE4B53E2}" type="parTrans" cxnId="{7027E31A-D8A9-4B6A-B241-A3547CA46521}">
      <dgm:prSet/>
      <dgm:spPr/>
      <dgm:t>
        <a:bodyPr/>
        <a:lstStyle/>
        <a:p>
          <a:endParaRPr lang="en-US"/>
        </a:p>
      </dgm:t>
    </dgm:pt>
    <dgm:pt modelId="{0B7BFFD6-A88D-4C82-907A-F96A08F43798}" type="sibTrans" cxnId="{7027E31A-D8A9-4B6A-B241-A3547CA46521}">
      <dgm:prSet/>
      <dgm:spPr/>
      <dgm:t>
        <a:bodyPr/>
        <a:lstStyle/>
        <a:p>
          <a:endParaRPr lang="en-US"/>
        </a:p>
      </dgm:t>
    </dgm:pt>
    <dgm:pt modelId="{1401D009-E282-4B20-A1EE-42287B29260F}">
      <dgm:prSet/>
      <dgm:spPr/>
      <dgm:t>
        <a:bodyPr/>
        <a:lstStyle/>
        <a:p>
          <a:r>
            <a:rPr lang="en-GB" dirty="0"/>
            <a:t>07958 352939</a:t>
          </a:r>
          <a:endParaRPr lang="en-US" dirty="0"/>
        </a:p>
      </dgm:t>
    </dgm:pt>
    <dgm:pt modelId="{AA8F4401-B371-428A-8923-2D5FB6930C7D}" type="parTrans" cxnId="{5AB0708D-9A1D-4516-A0AD-464C36C9C54C}">
      <dgm:prSet/>
      <dgm:spPr/>
      <dgm:t>
        <a:bodyPr/>
        <a:lstStyle/>
        <a:p>
          <a:endParaRPr lang="en-US"/>
        </a:p>
      </dgm:t>
    </dgm:pt>
    <dgm:pt modelId="{B97CF35A-59D0-4F92-88C5-1DE1A2CC49A8}" type="sibTrans" cxnId="{5AB0708D-9A1D-4516-A0AD-464C36C9C54C}">
      <dgm:prSet/>
      <dgm:spPr/>
      <dgm:t>
        <a:bodyPr/>
        <a:lstStyle/>
        <a:p>
          <a:endParaRPr lang="en-US"/>
        </a:p>
      </dgm:t>
    </dgm:pt>
    <dgm:pt modelId="{1FE04D01-CEE3-441D-91BD-55C063EF1EEA}">
      <dgm:prSet/>
      <dgm:spPr/>
      <dgm:t>
        <a:bodyPr/>
        <a:lstStyle/>
        <a:p>
          <a:r>
            <a:rPr lang="en-GB" dirty="0"/>
            <a:t>simeon@hazeltonmountford.co.uk </a:t>
          </a:r>
          <a:endParaRPr lang="en-US" dirty="0"/>
        </a:p>
      </dgm:t>
    </dgm:pt>
    <dgm:pt modelId="{C784CAE9-9177-4041-8341-4F5EE5E71A85}" type="parTrans" cxnId="{F9BF3312-7B1A-499A-9387-68804E10EC16}">
      <dgm:prSet/>
      <dgm:spPr/>
      <dgm:t>
        <a:bodyPr/>
        <a:lstStyle/>
        <a:p>
          <a:endParaRPr lang="en-US"/>
        </a:p>
      </dgm:t>
    </dgm:pt>
    <dgm:pt modelId="{A61916E8-1A20-4DBA-BA0A-C1A906ADE557}" type="sibTrans" cxnId="{F9BF3312-7B1A-499A-9387-68804E10EC16}">
      <dgm:prSet/>
      <dgm:spPr/>
      <dgm:t>
        <a:bodyPr/>
        <a:lstStyle/>
        <a:p>
          <a:endParaRPr lang="en-US"/>
        </a:p>
      </dgm:t>
    </dgm:pt>
    <dgm:pt modelId="{5BBD6FA3-6399-48A9-A9D1-90609A08C145}" type="pres">
      <dgm:prSet presAssocID="{AE3471F9-7024-4611-B402-66D23097CDB4}" presName="linear" presStyleCnt="0">
        <dgm:presLayoutVars>
          <dgm:dir/>
          <dgm:animLvl val="lvl"/>
          <dgm:resizeHandles val="exact"/>
        </dgm:presLayoutVars>
      </dgm:prSet>
      <dgm:spPr/>
    </dgm:pt>
    <dgm:pt modelId="{DAEAD7C4-85F5-4E90-BE99-F185149D4A55}" type="pres">
      <dgm:prSet presAssocID="{EBCAEC4B-98D0-43DC-8D87-33D5E5B310D2}" presName="parentLin" presStyleCnt="0"/>
      <dgm:spPr/>
    </dgm:pt>
    <dgm:pt modelId="{32643E5C-F6E3-46D8-ACAF-9541BE8B0A83}" type="pres">
      <dgm:prSet presAssocID="{EBCAEC4B-98D0-43DC-8D87-33D5E5B310D2}" presName="parentLeftMargin" presStyleLbl="node1" presStyleIdx="0" presStyleCnt="5"/>
      <dgm:spPr/>
    </dgm:pt>
    <dgm:pt modelId="{E5763D90-911B-40A1-A292-4BF3BA935A6A}" type="pres">
      <dgm:prSet presAssocID="{EBCAEC4B-98D0-43DC-8D87-33D5E5B310D2}" presName="parentText" presStyleLbl="node1" presStyleIdx="0" presStyleCnt="5">
        <dgm:presLayoutVars>
          <dgm:chMax val="0"/>
          <dgm:bulletEnabled val="1"/>
        </dgm:presLayoutVars>
      </dgm:prSet>
      <dgm:spPr/>
    </dgm:pt>
    <dgm:pt modelId="{BC37E1CC-610D-4B58-9B90-1E549F6055DB}" type="pres">
      <dgm:prSet presAssocID="{EBCAEC4B-98D0-43DC-8D87-33D5E5B310D2}" presName="negativeSpace" presStyleCnt="0"/>
      <dgm:spPr/>
    </dgm:pt>
    <dgm:pt modelId="{7D44BC42-D995-47BD-85FA-FF84060984ED}" type="pres">
      <dgm:prSet presAssocID="{EBCAEC4B-98D0-43DC-8D87-33D5E5B310D2}" presName="childText" presStyleLbl="conFgAcc1" presStyleIdx="0" presStyleCnt="5">
        <dgm:presLayoutVars>
          <dgm:bulletEnabled val="1"/>
        </dgm:presLayoutVars>
      </dgm:prSet>
      <dgm:spPr/>
    </dgm:pt>
    <dgm:pt modelId="{15402831-036C-4CF1-9E02-AFBB7AE61341}" type="pres">
      <dgm:prSet presAssocID="{B1E02B99-D849-4C03-AE7C-CE685A85B3BF}" presName="spaceBetweenRectangles" presStyleCnt="0"/>
      <dgm:spPr/>
    </dgm:pt>
    <dgm:pt modelId="{1E5DE782-3404-483E-A0EE-339AA1D3C9C9}" type="pres">
      <dgm:prSet presAssocID="{2712DFDA-1644-47AF-97FA-CF8EB0529034}" presName="parentLin" presStyleCnt="0"/>
      <dgm:spPr/>
    </dgm:pt>
    <dgm:pt modelId="{5A8AC397-5240-4434-B9A6-C0CB6AB9F001}" type="pres">
      <dgm:prSet presAssocID="{2712DFDA-1644-47AF-97FA-CF8EB0529034}" presName="parentLeftMargin" presStyleLbl="node1" presStyleIdx="0" presStyleCnt="5"/>
      <dgm:spPr/>
    </dgm:pt>
    <dgm:pt modelId="{5B52C65A-D6CE-4BB6-9CF8-BAD02B4A88AD}" type="pres">
      <dgm:prSet presAssocID="{2712DFDA-1644-47AF-97FA-CF8EB0529034}" presName="parentText" presStyleLbl="node1" presStyleIdx="1" presStyleCnt="5">
        <dgm:presLayoutVars>
          <dgm:chMax val="0"/>
          <dgm:bulletEnabled val="1"/>
        </dgm:presLayoutVars>
      </dgm:prSet>
      <dgm:spPr/>
    </dgm:pt>
    <dgm:pt modelId="{AA7E19B2-B8B1-4D86-A4FB-D748A8D1D7EF}" type="pres">
      <dgm:prSet presAssocID="{2712DFDA-1644-47AF-97FA-CF8EB0529034}" presName="negativeSpace" presStyleCnt="0"/>
      <dgm:spPr/>
    </dgm:pt>
    <dgm:pt modelId="{3FA297D4-A6E8-45F7-A58C-E66CF7D1BB2F}" type="pres">
      <dgm:prSet presAssocID="{2712DFDA-1644-47AF-97FA-CF8EB0529034}" presName="childText" presStyleLbl="conFgAcc1" presStyleIdx="1" presStyleCnt="5">
        <dgm:presLayoutVars>
          <dgm:bulletEnabled val="1"/>
        </dgm:presLayoutVars>
      </dgm:prSet>
      <dgm:spPr/>
    </dgm:pt>
    <dgm:pt modelId="{B5BB7281-1CF5-429A-AD41-0DC0BB94707F}" type="pres">
      <dgm:prSet presAssocID="{C2E74A72-4F1D-455B-8B7D-5AB1F086911E}" presName="spaceBetweenRectangles" presStyleCnt="0"/>
      <dgm:spPr/>
    </dgm:pt>
    <dgm:pt modelId="{39627890-546A-4F1D-8792-638C0F223B29}" type="pres">
      <dgm:prSet presAssocID="{5C16BA00-186A-47DA-B64C-7719395DE5E8}" presName="parentLin" presStyleCnt="0"/>
      <dgm:spPr/>
    </dgm:pt>
    <dgm:pt modelId="{756EF356-A709-4C57-AC97-33378EE4C0A5}" type="pres">
      <dgm:prSet presAssocID="{5C16BA00-186A-47DA-B64C-7719395DE5E8}" presName="parentLeftMargin" presStyleLbl="node1" presStyleIdx="1" presStyleCnt="5"/>
      <dgm:spPr/>
    </dgm:pt>
    <dgm:pt modelId="{55FE88B0-1AA9-4394-9F8F-D5FD4F8BFFA0}" type="pres">
      <dgm:prSet presAssocID="{5C16BA00-186A-47DA-B64C-7719395DE5E8}" presName="parentText" presStyleLbl="node1" presStyleIdx="2" presStyleCnt="5">
        <dgm:presLayoutVars>
          <dgm:chMax val="0"/>
          <dgm:bulletEnabled val="1"/>
        </dgm:presLayoutVars>
      </dgm:prSet>
      <dgm:spPr/>
    </dgm:pt>
    <dgm:pt modelId="{E9489519-DAC6-4C18-B894-62AD885E7085}" type="pres">
      <dgm:prSet presAssocID="{5C16BA00-186A-47DA-B64C-7719395DE5E8}" presName="negativeSpace" presStyleCnt="0"/>
      <dgm:spPr/>
    </dgm:pt>
    <dgm:pt modelId="{1F4E9E5C-A4D5-4F16-8F3B-462A1D3AC204}" type="pres">
      <dgm:prSet presAssocID="{5C16BA00-186A-47DA-B64C-7719395DE5E8}" presName="childText" presStyleLbl="conFgAcc1" presStyleIdx="2" presStyleCnt="5">
        <dgm:presLayoutVars>
          <dgm:bulletEnabled val="1"/>
        </dgm:presLayoutVars>
      </dgm:prSet>
      <dgm:spPr/>
    </dgm:pt>
    <dgm:pt modelId="{B0843AB1-DD12-42FE-849A-1EA84C86FB26}" type="pres">
      <dgm:prSet presAssocID="{0B7BFFD6-A88D-4C82-907A-F96A08F43798}" presName="spaceBetweenRectangles" presStyleCnt="0"/>
      <dgm:spPr/>
    </dgm:pt>
    <dgm:pt modelId="{B009495B-F569-4E84-A878-22DDDFD0C6DF}" type="pres">
      <dgm:prSet presAssocID="{1401D009-E282-4B20-A1EE-42287B29260F}" presName="parentLin" presStyleCnt="0"/>
      <dgm:spPr/>
    </dgm:pt>
    <dgm:pt modelId="{7417CBFE-9EB6-4217-86EF-8F453C2B0DA3}" type="pres">
      <dgm:prSet presAssocID="{1401D009-E282-4B20-A1EE-42287B29260F}" presName="parentLeftMargin" presStyleLbl="node1" presStyleIdx="2" presStyleCnt="5"/>
      <dgm:spPr/>
    </dgm:pt>
    <dgm:pt modelId="{F2D4FD21-C5A8-4E33-B7C9-A778F7ECC4E6}" type="pres">
      <dgm:prSet presAssocID="{1401D009-E282-4B20-A1EE-42287B29260F}" presName="parentText" presStyleLbl="node1" presStyleIdx="3" presStyleCnt="5">
        <dgm:presLayoutVars>
          <dgm:chMax val="0"/>
          <dgm:bulletEnabled val="1"/>
        </dgm:presLayoutVars>
      </dgm:prSet>
      <dgm:spPr/>
    </dgm:pt>
    <dgm:pt modelId="{6C534418-663A-4367-A6A9-445D16F0B349}" type="pres">
      <dgm:prSet presAssocID="{1401D009-E282-4B20-A1EE-42287B29260F}" presName="negativeSpace" presStyleCnt="0"/>
      <dgm:spPr/>
    </dgm:pt>
    <dgm:pt modelId="{AA399595-3F55-4C41-87D1-1AE255EB608A}" type="pres">
      <dgm:prSet presAssocID="{1401D009-E282-4B20-A1EE-42287B29260F}" presName="childText" presStyleLbl="conFgAcc1" presStyleIdx="3" presStyleCnt="5">
        <dgm:presLayoutVars>
          <dgm:bulletEnabled val="1"/>
        </dgm:presLayoutVars>
      </dgm:prSet>
      <dgm:spPr/>
    </dgm:pt>
    <dgm:pt modelId="{F1A1E426-FAE7-4D76-83AF-5181E4F42550}" type="pres">
      <dgm:prSet presAssocID="{B97CF35A-59D0-4F92-88C5-1DE1A2CC49A8}" presName="spaceBetweenRectangles" presStyleCnt="0"/>
      <dgm:spPr/>
    </dgm:pt>
    <dgm:pt modelId="{61E03302-53E6-45BD-BFB1-7F1AF801D7C1}" type="pres">
      <dgm:prSet presAssocID="{1FE04D01-CEE3-441D-91BD-55C063EF1EEA}" presName="parentLin" presStyleCnt="0"/>
      <dgm:spPr/>
    </dgm:pt>
    <dgm:pt modelId="{1736497A-115F-4A11-8F9D-88A8803B7EAD}" type="pres">
      <dgm:prSet presAssocID="{1FE04D01-CEE3-441D-91BD-55C063EF1EEA}" presName="parentLeftMargin" presStyleLbl="node1" presStyleIdx="3" presStyleCnt="5"/>
      <dgm:spPr/>
    </dgm:pt>
    <dgm:pt modelId="{25668BAF-13F6-4D27-8D84-E27A4D4A7278}" type="pres">
      <dgm:prSet presAssocID="{1FE04D01-CEE3-441D-91BD-55C063EF1EEA}" presName="parentText" presStyleLbl="node1" presStyleIdx="4" presStyleCnt="5">
        <dgm:presLayoutVars>
          <dgm:chMax val="0"/>
          <dgm:bulletEnabled val="1"/>
        </dgm:presLayoutVars>
      </dgm:prSet>
      <dgm:spPr/>
    </dgm:pt>
    <dgm:pt modelId="{5CA33CE5-D003-4F2E-AA84-BBFC5EC5AECD}" type="pres">
      <dgm:prSet presAssocID="{1FE04D01-CEE3-441D-91BD-55C063EF1EEA}" presName="negativeSpace" presStyleCnt="0"/>
      <dgm:spPr/>
    </dgm:pt>
    <dgm:pt modelId="{04D8AED4-6FE4-49E2-BB3C-03F30FE785E0}" type="pres">
      <dgm:prSet presAssocID="{1FE04D01-CEE3-441D-91BD-55C063EF1EEA}" presName="childText" presStyleLbl="conFgAcc1" presStyleIdx="4" presStyleCnt="5">
        <dgm:presLayoutVars>
          <dgm:bulletEnabled val="1"/>
        </dgm:presLayoutVars>
      </dgm:prSet>
      <dgm:spPr/>
    </dgm:pt>
  </dgm:ptLst>
  <dgm:cxnLst>
    <dgm:cxn modelId="{3C467911-FC9C-4783-8874-C02334351131}" type="presOf" srcId="{EBCAEC4B-98D0-43DC-8D87-33D5E5B310D2}" destId="{32643E5C-F6E3-46D8-ACAF-9541BE8B0A83}" srcOrd="0" destOrd="0" presId="urn:microsoft.com/office/officeart/2005/8/layout/list1"/>
    <dgm:cxn modelId="{F9BF3312-7B1A-499A-9387-68804E10EC16}" srcId="{AE3471F9-7024-4611-B402-66D23097CDB4}" destId="{1FE04D01-CEE3-441D-91BD-55C063EF1EEA}" srcOrd="4" destOrd="0" parTransId="{C784CAE9-9177-4041-8341-4F5EE5E71A85}" sibTransId="{A61916E8-1A20-4DBA-BA0A-C1A906ADE557}"/>
    <dgm:cxn modelId="{108B5612-A50D-4C72-961F-54B9756713B7}" type="presOf" srcId="{2712DFDA-1644-47AF-97FA-CF8EB0529034}" destId="{5B52C65A-D6CE-4BB6-9CF8-BAD02B4A88AD}" srcOrd="1" destOrd="0" presId="urn:microsoft.com/office/officeart/2005/8/layout/list1"/>
    <dgm:cxn modelId="{7027E31A-D8A9-4B6A-B241-A3547CA46521}" srcId="{AE3471F9-7024-4611-B402-66D23097CDB4}" destId="{5C16BA00-186A-47DA-B64C-7719395DE5E8}" srcOrd="2" destOrd="0" parTransId="{558A5CD0-A104-4529-BB2B-3514AE4B53E2}" sibTransId="{0B7BFFD6-A88D-4C82-907A-F96A08F43798}"/>
    <dgm:cxn modelId="{28DF8E34-54AB-47D5-989E-95BD6918BFE4}" type="presOf" srcId="{1401D009-E282-4B20-A1EE-42287B29260F}" destId="{F2D4FD21-C5A8-4E33-B7C9-A778F7ECC4E6}" srcOrd="1" destOrd="0" presId="urn:microsoft.com/office/officeart/2005/8/layout/list1"/>
    <dgm:cxn modelId="{0A80A43C-3309-41B3-AFCE-DB30F9F65BF9}" type="presOf" srcId="{1FE04D01-CEE3-441D-91BD-55C063EF1EEA}" destId="{1736497A-115F-4A11-8F9D-88A8803B7EAD}" srcOrd="0" destOrd="0" presId="urn:microsoft.com/office/officeart/2005/8/layout/list1"/>
    <dgm:cxn modelId="{3E6F745E-C544-460B-B6A7-F550220D84FC}" type="presOf" srcId="{5C16BA00-186A-47DA-B64C-7719395DE5E8}" destId="{55FE88B0-1AA9-4394-9F8F-D5FD4F8BFFA0}" srcOrd="1" destOrd="0" presId="urn:microsoft.com/office/officeart/2005/8/layout/list1"/>
    <dgm:cxn modelId="{4258E45E-4973-41EC-9D9C-D57DE06C844D}" srcId="{AE3471F9-7024-4611-B402-66D23097CDB4}" destId="{2712DFDA-1644-47AF-97FA-CF8EB0529034}" srcOrd="1" destOrd="0" parTransId="{2CD290F8-662C-4F02-A4CF-05B3A7119A22}" sibTransId="{C2E74A72-4F1D-455B-8B7D-5AB1F086911E}"/>
    <dgm:cxn modelId="{90006662-2CF1-4E7C-9696-7F93AB8AD590}" type="presOf" srcId="{AE3471F9-7024-4611-B402-66D23097CDB4}" destId="{5BBD6FA3-6399-48A9-A9D1-90609A08C145}" srcOrd="0" destOrd="0" presId="urn:microsoft.com/office/officeart/2005/8/layout/list1"/>
    <dgm:cxn modelId="{868ED264-5B14-4B87-A3FE-7E2E8E6DD5CF}" type="presOf" srcId="{5C16BA00-186A-47DA-B64C-7719395DE5E8}" destId="{756EF356-A709-4C57-AC97-33378EE4C0A5}" srcOrd="0" destOrd="0" presId="urn:microsoft.com/office/officeart/2005/8/layout/list1"/>
    <dgm:cxn modelId="{5AB0708D-9A1D-4516-A0AD-464C36C9C54C}" srcId="{AE3471F9-7024-4611-B402-66D23097CDB4}" destId="{1401D009-E282-4B20-A1EE-42287B29260F}" srcOrd="3" destOrd="0" parTransId="{AA8F4401-B371-428A-8923-2D5FB6930C7D}" sibTransId="{B97CF35A-59D0-4F92-88C5-1DE1A2CC49A8}"/>
    <dgm:cxn modelId="{9A91EFB2-C41D-4A2F-8ACF-CF2FA0C82735}" type="presOf" srcId="{1FE04D01-CEE3-441D-91BD-55C063EF1EEA}" destId="{25668BAF-13F6-4D27-8D84-E27A4D4A7278}" srcOrd="1" destOrd="0" presId="urn:microsoft.com/office/officeart/2005/8/layout/list1"/>
    <dgm:cxn modelId="{653314B3-2A6C-4603-BFAC-455029E5E76B}" type="presOf" srcId="{EBCAEC4B-98D0-43DC-8D87-33D5E5B310D2}" destId="{E5763D90-911B-40A1-A292-4BF3BA935A6A}" srcOrd="1" destOrd="0" presId="urn:microsoft.com/office/officeart/2005/8/layout/list1"/>
    <dgm:cxn modelId="{012353CC-EC31-4D4B-BD49-F061D136658A}" srcId="{AE3471F9-7024-4611-B402-66D23097CDB4}" destId="{EBCAEC4B-98D0-43DC-8D87-33D5E5B310D2}" srcOrd="0" destOrd="0" parTransId="{39ABB7A6-081A-4E56-A6BB-1E04F97FA68D}" sibTransId="{B1E02B99-D849-4C03-AE7C-CE685A85B3BF}"/>
    <dgm:cxn modelId="{256230DA-E1A2-4735-B12E-44C9492384A5}" type="presOf" srcId="{2712DFDA-1644-47AF-97FA-CF8EB0529034}" destId="{5A8AC397-5240-4434-B9A6-C0CB6AB9F001}" srcOrd="0" destOrd="0" presId="urn:microsoft.com/office/officeart/2005/8/layout/list1"/>
    <dgm:cxn modelId="{0CC571F0-02CB-4B0F-85B3-47BFED013996}" type="presOf" srcId="{1401D009-E282-4B20-A1EE-42287B29260F}" destId="{7417CBFE-9EB6-4217-86EF-8F453C2B0DA3}" srcOrd="0" destOrd="0" presId="urn:microsoft.com/office/officeart/2005/8/layout/list1"/>
    <dgm:cxn modelId="{3D27E5EA-DEAE-4D03-AD29-6295CE96F974}" type="presParOf" srcId="{5BBD6FA3-6399-48A9-A9D1-90609A08C145}" destId="{DAEAD7C4-85F5-4E90-BE99-F185149D4A55}" srcOrd="0" destOrd="0" presId="urn:microsoft.com/office/officeart/2005/8/layout/list1"/>
    <dgm:cxn modelId="{E1D5BE04-E203-49F1-B8E2-E760CB3BEB34}" type="presParOf" srcId="{DAEAD7C4-85F5-4E90-BE99-F185149D4A55}" destId="{32643E5C-F6E3-46D8-ACAF-9541BE8B0A83}" srcOrd="0" destOrd="0" presId="urn:microsoft.com/office/officeart/2005/8/layout/list1"/>
    <dgm:cxn modelId="{4EEEBB6C-B89C-4309-A163-6D728C9B8265}" type="presParOf" srcId="{DAEAD7C4-85F5-4E90-BE99-F185149D4A55}" destId="{E5763D90-911B-40A1-A292-4BF3BA935A6A}" srcOrd="1" destOrd="0" presId="urn:microsoft.com/office/officeart/2005/8/layout/list1"/>
    <dgm:cxn modelId="{CCE20528-4D16-43AA-8593-D4B5E1D89DAE}" type="presParOf" srcId="{5BBD6FA3-6399-48A9-A9D1-90609A08C145}" destId="{BC37E1CC-610D-4B58-9B90-1E549F6055DB}" srcOrd="1" destOrd="0" presId="urn:microsoft.com/office/officeart/2005/8/layout/list1"/>
    <dgm:cxn modelId="{78340A77-46B5-4D9A-856B-C7CCF712AB4D}" type="presParOf" srcId="{5BBD6FA3-6399-48A9-A9D1-90609A08C145}" destId="{7D44BC42-D995-47BD-85FA-FF84060984ED}" srcOrd="2" destOrd="0" presId="urn:microsoft.com/office/officeart/2005/8/layout/list1"/>
    <dgm:cxn modelId="{C4E659AC-81B2-45FA-9365-A64D50E4D352}" type="presParOf" srcId="{5BBD6FA3-6399-48A9-A9D1-90609A08C145}" destId="{15402831-036C-4CF1-9E02-AFBB7AE61341}" srcOrd="3" destOrd="0" presId="urn:microsoft.com/office/officeart/2005/8/layout/list1"/>
    <dgm:cxn modelId="{59937CEE-1A15-4AFE-9857-3023D4220330}" type="presParOf" srcId="{5BBD6FA3-6399-48A9-A9D1-90609A08C145}" destId="{1E5DE782-3404-483E-A0EE-339AA1D3C9C9}" srcOrd="4" destOrd="0" presId="urn:microsoft.com/office/officeart/2005/8/layout/list1"/>
    <dgm:cxn modelId="{3E3A6658-3145-4F71-AEEF-FFB29D1FDDAB}" type="presParOf" srcId="{1E5DE782-3404-483E-A0EE-339AA1D3C9C9}" destId="{5A8AC397-5240-4434-B9A6-C0CB6AB9F001}" srcOrd="0" destOrd="0" presId="urn:microsoft.com/office/officeart/2005/8/layout/list1"/>
    <dgm:cxn modelId="{B1862C72-3356-4278-AC89-97D9FF446F2B}" type="presParOf" srcId="{1E5DE782-3404-483E-A0EE-339AA1D3C9C9}" destId="{5B52C65A-D6CE-4BB6-9CF8-BAD02B4A88AD}" srcOrd="1" destOrd="0" presId="urn:microsoft.com/office/officeart/2005/8/layout/list1"/>
    <dgm:cxn modelId="{7D8AD7AE-BEC2-4243-8D85-DD00304CBE6D}" type="presParOf" srcId="{5BBD6FA3-6399-48A9-A9D1-90609A08C145}" destId="{AA7E19B2-B8B1-4D86-A4FB-D748A8D1D7EF}" srcOrd="5" destOrd="0" presId="urn:microsoft.com/office/officeart/2005/8/layout/list1"/>
    <dgm:cxn modelId="{216A29CA-AECB-415C-8FAA-841C905FF3D2}" type="presParOf" srcId="{5BBD6FA3-6399-48A9-A9D1-90609A08C145}" destId="{3FA297D4-A6E8-45F7-A58C-E66CF7D1BB2F}" srcOrd="6" destOrd="0" presId="urn:microsoft.com/office/officeart/2005/8/layout/list1"/>
    <dgm:cxn modelId="{70DEED21-3615-4AB2-94DA-C17B50478EBA}" type="presParOf" srcId="{5BBD6FA3-6399-48A9-A9D1-90609A08C145}" destId="{B5BB7281-1CF5-429A-AD41-0DC0BB94707F}" srcOrd="7" destOrd="0" presId="urn:microsoft.com/office/officeart/2005/8/layout/list1"/>
    <dgm:cxn modelId="{2333145E-504F-4640-96C3-8C290433D97D}" type="presParOf" srcId="{5BBD6FA3-6399-48A9-A9D1-90609A08C145}" destId="{39627890-546A-4F1D-8792-638C0F223B29}" srcOrd="8" destOrd="0" presId="urn:microsoft.com/office/officeart/2005/8/layout/list1"/>
    <dgm:cxn modelId="{DAF84C89-6FB2-4CD1-9791-E982160E773D}" type="presParOf" srcId="{39627890-546A-4F1D-8792-638C0F223B29}" destId="{756EF356-A709-4C57-AC97-33378EE4C0A5}" srcOrd="0" destOrd="0" presId="urn:microsoft.com/office/officeart/2005/8/layout/list1"/>
    <dgm:cxn modelId="{0D015D74-F34D-44B2-9D70-67386A26A73F}" type="presParOf" srcId="{39627890-546A-4F1D-8792-638C0F223B29}" destId="{55FE88B0-1AA9-4394-9F8F-D5FD4F8BFFA0}" srcOrd="1" destOrd="0" presId="urn:microsoft.com/office/officeart/2005/8/layout/list1"/>
    <dgm:cxn modelId="{F8043592-0386-4D0E-A055-4AB8C425DBBE}" type="presParOf" srcId="{5BBD6FA3-6399-48A9-A9D1-90609A08C145}" destId="{E9489519-DAC6-4C18-B894-62AD885E7085}" srcOrd="9" destOrd="0" presId="urn:microsoft.com/office/officeart/2005/8/layout/list1"/>
    <dgm:cxn modelId="{C11E2F1F-A856-4D17-9A88-47F5A36E3393}" type="presParOf" srcId="{5BBD6FA3-6399-48A9-A9D1-90609A08C145}" destId="{1F4E9E5C-A4D5-4F16-8F3B-462A1D3AC204}" srcOrd="10" destOrd="0" presId="urn:microsoft.com/office/officeart/2005/8/layout/list1"/>
    <dgm:cxn modelId="{C8839EFD-E587-46B7-B03E-F6AAFB37686A}" type="presParOf" srcId="{5BBD6FA3-6399-48A9-A9D1-90609A08C145}" destId="{B0843AB1-DD12-42FE-849A-1EA84C86FB26}" srcOrd="11" destOrd="0" presId="urn:microsoft.com/office/officeart/2005/8/layout/list1"/>
    <dgm:cxn modelId="{56254715-2DFB-4EF2-B5A1-F8300367DEAE}" type="presParOf" srcId="{5BBD6FA3-6399-48A9-A9D1-90609A08C145}" destId="{B009495B-F569-4E84-A878-22DDDFD0C6DF}" srcOrd="12" destOrd="0" presId="urn:microsoft.com/office/officeart/2005/8/layout/list1"/>
    <dgm:cxn modelId="{0B8A5993-220E-4820-A6A7-2026EEE9FD6C}" type="presParOf" srcId="{B009495B-F569-4E84-A878-22DDDFD0C6DF}" destId="{7417CBFE-9EB6-4217-86EF-8F453C2B0DA3}" srcOrd="0" destOrd="0" presId="urn:microsoft.com/office/officeart/2005/8/layout/list1"/>
    <dgm:cxn modelId="{97811A60-4807-4A53-9F6A-EE6D73F96F13}" type="presParOf" srcId="{B009495B-F569-4E84-A878-22DDDFD0C6DF}" destId="{F2D4FD21-C5A8-4E33-B7C9-A778F7ECC4E6}" srcOrd="1" destOrd="0" presId="urn:microsoft.com/office/officeart/2005/8/layout/list1"/>
    <dgm:cxn modelId="{73A1D331-358B-4DA9-97CC-8CA85DDF298D}" type="presParOf" srcId="{5BBD6FA3-6399-48A9-A9D1-90609A08C145}" destId="{6C534418-663A-4367-A6A9-445D16F0B349}" srcOrd="13" destOrd="0" presId="urn:microsoft.com/office/officeart/2005/8/layout/list1"/>
    <dgm:cxn modelId="{BB096198-DC1D-43F2-8223-81987EB9CCD8}" type="presParOf" srcId="{5BBD6FA3-6399-48A9-A9D1-90609A08C145}" destId="{AA399595-3F55-4C41-87D1-1AE255EB608A}" srcOrd="14" destOrd="0" presId="urn:microsoft.com/office/officeart/2005/8/layout/list1"/>
    <dgm:cxn modelId="{28256899-35CE-49A4-834C-5F7FA382FAC3}" type="presParOf" srcId="{5BBD6FA3-6399-48A9-A9D1-90609A08C145}" destId="{F1A1E426-FAE7-4D76-83AF-5181E4F42550}" srcOrd="15" destOrd="0" presId="urn:microsoft.com/office/officeart/2005/8/layout/list1"/>
    <dgm:cxn modelId="{2ED97C71-1AFB-43D3-8FEA-A2FC493D8BAE}" type="presParOf" srcId="{5BBD6FA3-6399-48A9-A9D1-90609A08C145}" destId="{61E03302-53E6-45BD-BFB1-7F1AF801D7C1}" srcOrd="16" destOrd="0" presId="urn:microsoft.com/office/officeart/2005/8/layout/list1"/>
    <dgm:cxn modelId="{FE1271AF-803A-40F6-BCF4-177F755DD6DE}" type="presParOf" srcId="{61E03302-53E6-45BD-BFB1-7F1AF801D7C1}" destId="{1736497A-115F-4A11-8F9D-88A8803B7EAD}" srcOrd="0" destOrd="0" presId="urn:microsoft.com/office/officeart/2005/8/layout/list1"/>
    <dgm:cxn modelId="{0BB1393B-AA7D-4358-8AF0-F9E97FBFBF57}" type="presParOf" srcId="{61E03302-53E6-45BD-BFB1-7F1AF801D7C1}" destId="{25668BAF-13F6-4D27-8D84-E27A4D4A7278}" srcOrd="1" destOrd="0" presId="urn:microsoft.com/office/officeart/2005/8/layout/list1"/>
    <dgm:cxn modelId="{E107EE31-A438-4A53-B6D7-650C406C38FD}" type="presParOf" srcId="{5BBD6FA3-6399-48A9-A9D1-90609A08C145}" destId="{5CA33CE5-D003-4F2E-AA84-BBFC5EC5AECD}" srcOrd="17" destOrd="0" presId="urn:microsoft.com/office/officeart/2005/8/layout/list1"/>
    <dgm:cxn modelId="{47216145-8B1C-47A5-ABCA-AFCAD868BABE}" type="presParOf" srcId="{5BBD6FA3-6399-48A9-A9D1-90609A08C145}" destId="{04D8AED4-6FE4-49E2-BB3C-03F30FE785E0}"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11BCDB-FE45-4C44-81B0-3CC231130106}">
      <dsp:nvSpPr>
        <dsp:cNvPr id="0" name=""/>
        <dsp:cNvSpPr/>
      </dsp:nvSpPr>
      <dsp:spPr>
        <a:xfrm>
          <a:off x="867741" y="335785"/>
          <a:ext cx="4623937" cy="4623937"/>
        </a:xfrm>
        <a:prstGeom prst="pie">
          <a:avLst>
            <a:gd name="adj1" fmla="val 16200000"/>
            <a:gd name="adj2" fmla="val 19285716"/>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Asset protection</a:t>
          </a:r>
        </a:p>
      </dsp:txBody>
      <dsp:txXfrm>
        <a:off x="3296960" y="765151"/>
        <a:ext cx="1100937" cy="880750"/>
      </dsp:txXfrm>
    </dsp:sp>
    <dsp:sp modelId="{6D001A38-5C80-4457-BCDD-338F45B954E0}">
      <dsp:nvSpPr>
        <dsp:cNvPr id="0" name=""/>
        <dsp:cNvSpPr/>
      </dsp:nvSpPr>
      <dsp:spPr>
        <a:xfrm>
          <a:off x="927192" y="410099"/>
          <a:ext cx="4623937" cy="4623937"/>
        </a:xfrm>
        <a:prstGeom prst="pie">
          <a:avLst>
            <a:gd name="adj1" fmla="val 19285716"/>
            <a:gd name="adj2" fmla="val 771428"/>
          </a:avLst>
        </a:prstGeom>
        <a:solidFill>
          <a:schemeClr val="accent2">
            <a:hueOff val="-242561"/>
            <a:satOff val="-13988"/>
            <a:lumOff val="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Property</a:t>
          </a:r>
        </a:p>
      </dsp:txBody>
      <dsp:txXfrm>
        <a:off x="4067616" y="2086276"/>
        <a:ext cx="1266078" cy="770656"/>
      </dsp:txXfrm>
    </dsp:sp>
    <dsp:sp modelId="{31A64C6B-BDC6-4517-85FB-7C8E86BADFFD}">
      <dsp:nvSpPr>
        <dsp:cNvPr id="0" name=""/>
        <dsp:cNvSpPr/>
      </dsp:nvSpPr>
      <dsp:spPr>
        <a:xfrm>
          <a:off x="905724" y="503678"/>
          <a:ext cx="4623937" cy="4623937"/>
        </a:xfrm>
        <a:prstGeom prst="pie">
          <a:avLst>
            <a:gd name="adj1" fmla="val 771428"/>
            <a:gd name="adj2" fmla="val 3857143"/>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Contents</a:t>
          </a:r>
        </a:p>
      </dsp:txBody>
      <dsp:txXfrm>
        <a:off x="3874952" y="3242261"/>
        <a:ext cx="1100937" cy="853226"/>
      </dsp:txXfrm>
    </dsp:sp>
    <dsp:sp modelId="{C530C54A-F92B-4E7A-A526-4C1972547081}">
      <dsp:nvSpPr>
        <dsp:cNvPr id="0" name=""/>
        <dsp:cNvSpPr/>
      </dsp:nvSpPr>
      <dsp:spPr>
        <a:xfrm>
          <a:off x="819851" y="544964"/>
          <a:ext cx="4623937" cy="4623937"/>
        </a:xfrm>
        <a:prstGeom prst="pie">
          <a:avLst>
            <a:gd name="adj1" fmla="val 3857226"/>
            <a:gd name="adj2" fmla="val 6942858"/>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People</a:t>
          </a:r>
        </a:p>
      </dsp:txBody>
      <dsp:txXfrm>
        <a:off x="2595112" y="4178058"/>
        <a:ext cx="1073414" cy="770656"/>
      </dsp:txXfrm>
    </dsp:sp>
    <dsp:sp modelId="{F78ED67E-3AB4-408A-86D0-A23F5416BC90}">
      <dsp:nvSpPr>
        <dsp:cNvPr id="0" name=""/>
        <dsp:cNvSpPr/>
      </dsp:nvSpPr>
      <dsp:spPr>
        <a:xfrm>
          <a:off x="733977" y="503678"/>
          <a:ext cx="4623937" cy="4623937"/>
        </a:xfrm>
        <a:prstGeom prst="pie">
          <a:avLst>
            <a:gd name="adj1" fmla="val 6942858"/>
            <a:gd name="adj2" fmla="val 10028574"/>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Income protection</a:t>
          </a:r>
        </a:p>
      </dsp:txBody>
      <dsp:txXfrm>
        <a:off x="1287749" y="3242261"/>
        <a:ext cx="1100937" cy="853226"/>
      </dsp:txXfrm>
    </dsp:sp>
    <dsp:sp modelId="{7DF79EE3-9A66-403E-A41A-8605AF7128E5}">
      <dsp:nvSpPr>
        <dsp:cNvPr id="0" name=""/>
        <dsp:cNvSpPr/>
      </dsp:nvSpPr>
      <dsp:spPr>
        <a:xfrm>
          <a:off x="712509" y="410099"/>
          <a:ext cx="4623937" cy="4623937"/>
        </a:xfrm>
        <a:prstGeom prst="pie">
          <a:avLst>
            <a:gd name="adj1" fmla="val 10028574"/>
            <a:gd name="adj2" fmla="val 13114284"/>
          </a:avLst>
        </a:prstGeom>
        <a:solidFill>
          <a:schemeClr val="accent2">
            <a:hueOff val="-1212803"/>
            <a:satOff val="-69940"/>
            <a:lumOff val="71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Loss of income/business interruption</a:t>
          </a:r>
        </a:p>
      </dsp:txBody>
      <dsp:txXfrm>
        <a:off x="929944" y="2086276"/>
        <a:ext cx="1266078" cy="770656"/>
      </dsp:txXfrm>
    </dsp:sp>
    <dsp:sp modelId="{77AB9BB6-7129-48F6-A5C3-F9DDB766C79F}">
      <dsp:nvSpPr>
        <dsp:cNvPr id="0" name=""/>
        <dsp:cNvSpPr/>
      </dsp:nvSpPr>
      <dsp:spPr>
        <a:xfrm>
          <a:off x="771960" y="335785"/>
          <a:ext cx="4623937" cy="4623937"/>
        </a:xfrm>
        <a:prstGeom prst="pie">
          <a:avLst>
            <a:gd name="adj1" fmla="val 13114284"/>
            <a:gd name="adj2" fmla="val 1620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Liabilities</a:t>
          </a:r>
        </a:p>
      </dsp:txBody>
      <dsp:txXfrm>
        <a:off x="1865741" y="765151"/>
        <a:ext cx="1100937" cy="880750"/>
      </dsp:txXfrm>
    </dsp:sp>
    <dsp:sp modelId="{B4AF537C-C89D-4EC0-90AE-5B3DA5984657}">
      <dsp:nvSpPr>
        <dsp:cNvPr id="0" name=""/>
        <dsp:cNvSpPr/>
      </dsp:nvSpPr>
      <dsp:spPr>
        <a:xfrm>
          <a:off x="581267" y="49542"/>
          <a:ext cx="5196425" cy="5196425"/>
        </a:xfrm>
        <a:prstGeom prst="circularArrow">
          <a:avLst>
            <a:gd name="adj1" fmla="val 5085"/>
            <a:gd name="adj2" fmla="val 327528"/>
            <a:gd name="adj3" fmla="val 18957827"/>
            <a:gd name="adj4" fmla="val 16200343"/>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3714404-3F27-4DBC-A31F-0A2F809C6AA8}">
      <dsp:nvSpPr>
        <dsp:cNvPr id="0" name=""/>
        <dsp:cNvSpPr/>
      </dsp:nvSpPr>
      <dsp:spPr>
        <a:xfrm>
          <a:off x="641092" y="124184"/>
          <a:ext cx="5196425" cy="5196425"/>
        </a:xfrm>
        <a:prstGeom prst="circularArrow">
          <a:avLst>
            <a:gd name="adj1" fmla="val 5085"/>
            <a:gd name="adj2" fmla="val 327528"/>
            <a:gd name="adj3" fmla="val 443744"/>
            <a:gd name="adj4" fmla="val 19285776"/>
            <a:gd name="adj5" fmla="val 5932"/>
          </a:avLst>
        </a:prstGeom>
        <a:solidFill>
          <a:schemeClr val="accent2">
            <a:hueOff val="-242561"/>
            <a:satOff val="-13988"/>
            <a:lumOff val="143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5CFF4F4-5B7D-45E6-B72E-69C81376FE1B}">
      <dsp:nvSpPr>
        <dsp:cNvPr id="0" name=""/>
        <dsp:cNvSpPr/>
      </dsp:nvSpPr>
      <dsp:spPr>
        <a:xfrm>
          <a:off x="619547" y="217547"/>
          <a:ext cx="5196425" cy="5196425"/>
        </a:xfrm>
        <a:prstGeom prst="circularArrow">
          <a:avLst>
            <a:gd name="adj1" fmla="val 5085"/>
            <a:gd name="adj2" fmla="val 327528"/>
            <a:gd name="adj3" fmla="val 3529100"/>
            <a:gd name="adj4" fmla="val 770764"/>
            <a:gd name="adj5" fmla="val 5932"/>
          </a:avLst>
        </a:prstGeom>
        <a:solidFill>
          <a:schemeClr val="accent2">
            <a:hueOff val="-485121"/>
            <a:satOff val="-27976"/>
            <a:lumOff val="287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3F4E2F-9CD2-4C40-ACA8-F98196BB9803}">
      <dsp:nvSpPr>
        <dsp:cNvPr id="0" name=""/>
        <dsp:cNvSpPr/>
      </dsp:nvSpPr>
      <dsp:spPr>
        <a:xfrm>
          <a:off x="533607" y="258599"/>
          <a:ext cx="5196425" cy="5196425"/>
        </a:xfrm>
        <a:prstGeom prst="circularArrow">
          <a:avLst>
            <a:gd name="adj1" fmla="val 5085"/>
            <a:gd name="adj2" fmla="val 327528"/>
            <a:gd name="adj3" fmla="val 6615046"/>
            <a:gd name="adj4" fmla="val 3857426"/>
            <a:gd name="adj5" fmla="val 5932"/>
          </a:avLst>
        </a:prstGeom>
        <a:solidFill>
          <a:schemeClr val="accent2">
            <a:hueOff val="-727682"/>
            <a:satOff val="-41964"/>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9C0350E-D659-49E6-99B2-8AE0BD67C63E}">
      <dsp:nvSpPr>
        <dsp:cNvPr id="0" name=""/>
        <dsp:cNvSpPr/>
      </dsp:nvSpPr>
      <dsp:spPr>
        <a:xfrm>
          <a:off x="447666" y="217547"/>
          <a:ext cx="5196425" cy="5196425"/>
        </a:xfrm>
        <a:prstGeom prst="circularArrow">
          <a:avLst>
            <a:gd name="adj1" fmla="val 5085"/>
            <a:gd name="adj2" fmla="val 327528"/>
            <a:gd name="adj3" fmla="val 9701707"/>
            <a:gd name="adj4" fmla="val 6943371"/>
            <a:gd name="adj5" fmla="val 5932"/>
          </a:avLst>
        </a:prstGeom>
        <a:solidFill>
          <a:schemeClr val="accent2">
            <a:hueOff val="-970242"/>
            <a:satOff val="-55952"/>
            <a:lumOff val="575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FFC242-0626-4C11-877B-0BC795AFDDEB}">
      <dsp:nvSpPr>
        <dsp:cNvPr id="0" name=""/>
        <dsp:cNvSpPr/>
      </dsp:nvSpPr>
      <dsp:spPr>
        <a:xfrm>
          <a:off x="426122" y="124184"/>
          <a:ext cx="5196425" cy="5196425"/>
        </a:xfrm>
        <a:prstGeom prst="circularArrow">
          <a:avLst>
            <a:gd name="adj1" fmla="val 5085"/>
            <a:gd name="adj2" fmla="val 327528"/>
            <a:gd name="adj3" fmla="val 12786695"/>
            <a:gd name="adj4" fmla="val 10028727"/>
            <a:gd name="adj5" fmla="val 5932"/>
          </a:avLst>
        </a:prstGeom>
        <a:solidFill>
          <a:schemeClr val="accent2">
            <a:hueOff val="-1212803"/>
            <a:satOff val="-69940"/>
            <a:lumOff val="719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129E23-BB90-4E9F-BA4F-4C8A4C29D599}">
      <dsp:nvSpPr>
        <dsp:cNvPr id="0" name=""/>
        <dsp:cNvSpPr/>
      </dsp:nvSpPr>
      <dsp:spPr>
        <a:xfrm>
          <a:off x="485947" y="49542"/>
          <a:ext cx="5196425" cy="5196425"/>
        </a:xfrm>
        <a:prstGeom prst="circularArrow">
          <a:avLst>
            <a:gd name="adj1" fmla="val 5085"/>
            <a:gd name="adj2" fmla="val 327528"/>
            <a:gd name="adj3" fmla="val 15872129"/>
            <a:gd name="adj4" fmla="val 13114645"/>
            <a:gd name="adj5" fmla="val 5932"/>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7CC550-D5CB-4333-8D9B-F39E51449D47}">
      <dsp:nvSpPr>
        <dsp:cNvPr id="0" name=""/>
        <dsp:cNvSpPr/>
      </dsp:nvSpPr>
      <dsp:spPr>
        <a:xfrm>
          <a:off x="0" y="480132"/>
          <a:ext cx="6651253" cy="139229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Trustees Indemnity (Management Liability/ directors and Officers )</a:t>
          </a:r>
        </a:p>
      </dsp:txBody>
      <dsp:txXfrm>
        <a:off x="67966" y="548098"/>
        <a:ext cx="6515321" cy="1256367"/>
      </dsp:txXfrm>
    </dsp:sp>
    <dsp:sp modelId="{CB5D5E9D-6C14-407E-BA1D-0A75D85DC37F}">
      <dsp:nvSpPr>
        <dsp:cNvPr id="0" name=""/>
        <dsp:cNvSpPr/>
      </dsp:nvSpPr>
      <dsp:spPr>
        <a:xfrm>
          <a:off x="0" y="1973232"/>
          <a:ext cx="6651253" cy="1392299"/>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Abuse </a:t>
          </a:r>
        </a:p>
      </dsp:txBody>
      <dsp:txXfrm>
        <a:off x="67966" y="2041198"/>
        <a:ext cx="6515321" cy="1256367"/>
      </dsp:txXfrm>
    </dsp:sp>
    <dsp:sp modelId="{44C99519-23AC-477F-988D-AB4443055B2F}">
      <dsp:nvSpPr>
        <dsp:cNvPr id="0" name=""/>
        <dsp:cNvSpPr/>
      </dsp:nvSpPr>
      <dsp:spPr>
        <a:xfrm>
          <a:off x="0" y="3466332"/>
          <a:ext cx="6651253" cy="139229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Cyber &amp; Data</a:t>
          </a:r>
        </a:p>
      </dsp:txBody>
      <dsp:txXfrm>
        <a:off x="67966" y="3534298"/>
        <a:ext cx="6515321" cy="12563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494E5-FDB4-405E-99B5-DBA81C9FDDDC}">
      <dsp:nvSpPr>
        <dsp:cNvPr id="0" name=""/>
        <dsp:cNvSpPr/>
      </dsp:nvSpPr>
      <dsp:spPr>
        <a:xfrm>
          <a:off x="0" y="61824"/>
          <a:ext cx="6263640" cy="173415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Requirements of a Trustee &amp;/or Director</a:t>
          </a:r>
        </a:p>
      </dsp:txBody>
      <dsp:txXfrm>
        <a:off x="84655" y="146479"/>
        <a:ext cx="6094330" cy="1564849"/>
      </dsp:txXfrm>
    </dsp:sp>
    <dsp:sp modelId="{1B5E19F9-F203-4585-A375-54B22B88CC9C}">
      <dsp:nvSpPr>
        <dsp:cNvPr id="0" name=""/>
        <dsp:cNvSpPr/>
      </dsp:nvSpPr>
      <dsp:spPr>
        <a:xfrm>
          <a:off x="0" y="1885264"/>
          <a:ext cx="6263640" cy="1734159"/>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i="1" kern="1200"/>
            <a:t>"such precautions as a prudent man of business would take in managing similar affairs of his own”</a:t>
          </a:r>
          <a:endParaRPr lang="en-US" sz="3100" kern="1200"/>
        </a:p>
      </dsp:txBody>
      <dsp:txXfrm>
        <a:off x="84655" y="1969919"/>
        <a:ext cx="6094330" cy="1564849"/>
      </dsp:txXfrm>
    </dsp:sp>
    <dsp:sp modelId="{EB8FBBF8-EAA7-4058-89B5-EC28DD37A012}">
      <dsp:nvSpPr>
        <dsp:cNvPr id="0" name=""/>
        <dsp:cNvSpPr/>
      </dsp:nvSpPr>
      <dsp:spPr>
        <a:xfrm>
          <a:off x="0" y="3708703"/>
          <a:ext cx="6263640" cy="173415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i="1" kern="1200"/>
            <a:t>Doing your best is not good enough </a:t>
          </a:r>
          <a:endParaRPr lang="en-US" sz="3100" kern="1200"/>
        </a:p>
      </dsp:txBody>
      <dsp:txXfrm>
        <a:off x="84655" y="3793358"/>
        <a:ext cx="6094330" cy="15648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44BC42-D995-47BD-85FA-FF84060984ED}">
      <dsp:nvSpPr>
        <dsp:cNvPr id="0" name=""/>
        <dsp:cNvSpPr/>
      </dsp:nvSpPr>
      <dsp:spPr>
        <a:xfrm>
          <a:off x="0" y="385916"/>
          <a:ext cx="6739768" cy="52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763D90-911B-40A1-A292-4BF3BA935A6A}">
      <dsp:nvSpPr>
        <dsp:cNvPr id="0" name=""/>
        <dsp:cNvSpPr/>
      </dsp:nvSpPr>
      <dsp:spPr>
        <a:xfrm>
          <a:off x="336988" y="75956"/>
          <a:ext cx="4717837" cy="61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8323" tIns="0" rIns="178323" bIns="0" numCol="1" spcCol="1270" anchor="ctr" anchorCtr="0">
          <a:noAutofit/>
        </a:bodyPr>
        <a:lstStyle/>
        <a:p>
          <a:pPr marL="0" lvl="0" indent="0" algn="l" defTabSz="933450">
            <a:lnSpc>
              <a:spcPct val="90000"/>
            </a:lnSpc>
            <a:spcBef>
              <a:spcPct val="0"/>
            </a:spcBef>
            <a:spcAft>
              <a:spcPct val="35000"/>
            </a:spcAft>
            <a:buNone/>
          </a:pPr>
          <a:r>
            <a:rPr lang="en-GB" sz="2100" kern="1200"/>
            <a:t>THANK YOU</a:t>
          </a:r>
          <a:endParaRPr lang="en-US" sz="2100" kern="1200"/>
        </a:p>
      </dsp:txBody>
      <dsp:txXfrm>
        <a:off x="367250" y="106218"/>
        <a:ext cx="4657313" cy="559396"/>
      </dsp:txXfrm>
    </dsp:sp>
    <dsp:sp modelId="{3FA297D4-A6E8-45F7-A58C-E66CF7D1BB2F}">
      <dsp:nvSpPr>
        <dsp:cNvPr id="0" name=""/>
        <dsp:cNvSpPr/>
      </dsp:nvSpPr>
      <dsp:spPr>
        <a:xfrm>
          <a:off x="0" y="1338476"/>
          <a:ext cx="6739768" cy="52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52C65A-D6CE-4BB6-9CF8-BAD02B4A88AD}">
      <dsp:nvSpPr>
        <dsp:cNvPr id="0" name=""/>
        <dsp:cNvSpPr/>
      </dsp:nvSpPr>
      <dsp:spPr>
        <a:xfrm>
          <a:off x="336988" y="1028516"/>
          <a:ext cx="4717837" cy="61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8323" tIns="0" rIns="178323" bIns="0" numCol="1" spcCol="1270" anchor="ctr" anchorCtr="0">
          <a:noAutofit/>
        </a:bodyPr>
        <a:lstStyle/>
        <a:p>
          <a:pPr marL="0" lvl="0" indent="0" algn="l" defTabSz="933450">
            <a:lnSpc>
              <a:spcPct val="90000"/>
            </a:lnSpc>
            <a:spcBef>
              <a:spcPct val="0"/>
            </a:spcBef>
            <a:spcAft>
              <a:spcPct val="35000"/>
            </a:spcAft>
            <a:buNone/>
          </a:pPr>
          <a:r>
            <a:rPr lang="en-GB" sz="2100" kern="1200"/>
            <a:t>Hazelton Mountford Ltd </a:t>
          </a:r>
          <a:endParaRPr lang="en-US" sz="2100" kern="1200"/>
        </a:p>
      </dsp:txBody>
      <dsp:txXfrm>
        <a:off x="367250" y="1058778"/>
        <a:ext cx="4657313" cy="559396"/>
      </dsp:txXfrm>
    </dsp:sp>
    <dsp:sp modelId="{1F4E9E5C-A4D5-4F16-8F3B-462A1D3AC204}">
      <dsp:nvSpPr>
        <dsp:cNvPr id="0" name=""/>
        <dsp:cNvSpPr/>
      </dsp:nvSpPr>
      <dsp:spPr>
        <a:xfrm>
          <a:off x="0" y="2291037"/>
          <a:ext cx="6739768" cy="52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FE88B0-1AA9-4394-9F8F-D5FD4F8BFFA0}">
      <dsp:nvSpPr>
        <dsp:cNvPr id="0" name=""/>
        <dsp:cNvSpPr/>
      </dsp:nvSpPr>
      <dsp:spPr>
        <a:xfrm>
          <a:off x="336988" y="1981076"/>
          <a:ext cx="4717837" cy="61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8323" tIns="0" rIns="178323" bIns="0" numCol="1" spcCol="1270" anchor="ctr" anchorCtr="0">
          <a:noAutofit/>
        </a:bodyPr>
        <a:lstStyle/>
        <a:p>
          <a:pPr marL="0" lvl="0" indent="0" algn="l" defTabSz="933450">
            <a:lnSpc>
              <a:spcPct val="90000"/>
            </a:lnSpc>
            <a:spcBef>
              <a:spcPct val="0"/>
            </a:spcBef>
            <a:spcAft>
              <a:spcPct val="35000"/>
            </a:spcAft>
            <a:buNone/>
          </a:pPr>
          <a:r>
            <a:rPr lang="en-GB" sz="2100" kern="1200" dirty="0"/>
            <a:t>01905 721242</a:t>
          </a:r>
          <a:endParaRPr lang="en-US" sz="2100" kern="1200" dirty="0"/>
        </a:p>
      </dsp:txBody>
      <dsp:txXfrm>
        <a:off x="367250" y="2011338"/>
        <a:ext cx="4657313" cy="559396"/>
      </dsp:txXfrm>
    </dsp:sp>
    <dsp:sp modelId="{AA399595-3F55-4C41-87D1-1AE255EB608A}">
      <dsp:nvSpPr>
        <dsp:cNvPr id="0" name=""/>
        <dsp:cNvSpPr/>
      </dsp:nvSpPr>
      <dsp:spPr>
        <a:xfrm>
          <a:off x="0" y="3243597"/>
          <a:ext cx="6739768" cy="52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D4FD21-C5A8-4E33-B7C9-A778F7ECC4E6}">
      <dsp:nvSpPr>
        <dsp:cNvPr id="0" name=""/>
        <dsp:cNvSpPr/>
      </dsp:nvSpPr>
      <dsp:spPr>
        <a:xfrm>
          <a:off x="336988" y="2933637"/>
          <a:ext cx="4717837" cy="61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8323" tIns="0" rIns="178323" bIns="0" numCol="1" spcCol="1270" anchor="ctr" anchorCtr="0">
          <a:noAutofit/>
        </a:bodyPr>
        <a:lstStyle/>
        <a:p>
          <a:pPr marL="0" lvl="0" indent="0" algn="l" defTabSz="933450">
            <a:lnSpc>
              <a:spcPct val="90000"/>
            </a:lnSpc>
            <a:spcBef>
              <a:spcPct val="0"/>
            </a:spcBef>
            <a:spcAft>
              <a:spcPct val="35000"/>
            </a:spcAft>
            <a:buNone/>
          </a:pPr>
          <a:r>
            <a:rPr lang="en-GB" sz="2100" kern="1200" dirty="0"/>
            <a:t>07958 352939</a:t>
          </a:r>
          <a:endParaRPr lang="en-US" sz="2100" kern="1200" dirty="0"/>
        </a:p>
      </dsp:txBody>
      <dsp:txXfrm>
        <a:off x="367250" y="2963899"/>
        <a:ext cx="4657313" cy="559396"/>
      </dsp:txXfrm>
    </dsp:sp>
    <dsp:sp modelId="{04D8AED4-6FE4-49E2-BB3C-03F30FE785E0}">
      <dsp:nvSpPr>
        <dsp:cNvPr id="0" name=""/>
        <dsp:cNvSpPr/>
      </dsp:nvSpPr>
      <dsp:spPr>
        <a:xfrm>
          <a:off x="0" y="4196157"/>
          <a:ext cx="6739768" cy="52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5668BAF-13F6-4D27-8D84-E27A4D4A7278}">
      <dsp:nvSpPr>
        <dsp:cNvPr id="0" name=""/>
        <dsp:cNvSpPr/>
      </dsp:nvSpPr>
      <dsp:spPr>
        <a:xfrm>
          <a:off x="336988" y="3886197"/>
          <a:ext cx="4717837" cy="61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8323" tIns="0" rIns="178323" bIns="0" numCol="1" spcCol="1270" anchor="ctr" anchorCtr="0">
          <a:noAutofit/>
        </a:bodyPr>
        <a:lstStyle/>
        <a:p>
          <a:pPr marL="0" lvl="0" indent="0" algn="l" defTabSz="933450">
            <a:lnSpc>
              <a:spcPct val="90000"/>
            </a:lnSpc>
            <a:spcBef>
              <a:spcPct val="0"/>
            </a:spcBef>
            <a:spcAft>
              <a:spcPct val="35000"/>
            </a:spcAft>
            <a:buNone/>
          </a:pPr>
          <a:r>
            <a:rPr lang="en-GB" sz="2100" kern="1200" dirty="0"/>
            <a:t>simeon@hazeltonmountford.co.uk </a:t>
          </a:r>
          <a:endParaRPr lang="en-US" sz="2100" kern="1200" dirty="0"/>
        </a:p>
      </dsp:txBody>
      <dsp:txXfrm>
        <a:off x="367250" y="3916459"/>
        <a:ext cx="4657313" cy="559396"/>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275" cy="49836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862" y="1"/>
            <a:ext cx="2946275" cy="498366"/>
          </a:xfrm>
          <a:prstGeom prst="rect">
            <a:avLst/>
          </a:prstGeom>
        </p:spPr>
        <p:txBody>
          <a:bodyPr vert="horz" lIns="91440" tIns="45720" rIns="91440" bIns="45720" rtlCol="0"/>
          <a:lstStyle>
            <a:lvl1pPr algn="r">
              <a:defRPr sz="1200"/>
            </a:lvl1pPr>
          </a:lstStyle>
          <a:p>
            <a:fld id="{2803E049-FFA0-48DB-B80E-EBCD2C6750AF}" type="datetimeFigureOut">
              <a:rPr lang="en-GB" smtClean="0"/>
              <a:t>28/04/2022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383" y="4776856"/>
            <a:ext cx="5436909" cy="390895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273"/>
            <a:ext cx="2946275" cy="49836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862" y="9428273"/>
            <a:ext cx="2946275" cy="498366"/>
          </a:xfrm>
          <a:prstGeom prst="rect">
            <a:avLst/>
          </a:prstGeom>
        </p:spPr>
        <p:txBody>
          <a:bodyPr vert="horz" lIns="91440" tIns="45720" rIns="91440" bIns="45720" rtlCol="0" anchor="b"/>
          <a:lstStyle>
            <a:lvl1pPr algn="r">
              <a:defRPr sz="1200"/>
            </a:lvl1pPr>
          </a:lstStyle>
          <a:p>
            <a:fld id="{1ED7182B-E181-412C-A0AC-17C9FDEF8306}" type="slidenum">
              <a:rPr lang="en-GB" smtClean="0"/>
              <a:t>‹#›</a:t>
            </a:fld>
            <a:endParaRPr lang="en-GB"/>
          </a:p>
        </p:txBody>
      </p:sp>
    </p:spTree>
    <p:extLst>
      <p:ext uri="{BB962C8B-B14F-4D97-AF65-F5344CB8AC3E}">
        <p14:creationId xmlns:p14="http://schemas.microsoft.com/office/powerpoint/2010/main" val="2606919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dirty="0">
                <a:solidFill>
                  <a:schemeClr val="bg1"/>
                </a:solidFill>
              </a:rPr>
              <a:t>RETAILERS</a:t>
            </a:r>
          </a:p>
          <a:p>
            <a:pPr marL="285750" indent="-285750">
              <a:buFont typeface="Arial" panose="020B0604020202020204" pitchFamily="34" charset="0"/>
              <a:buChar char="•"/>
            </a:pPr>
            <a:r>
              <a:rPr lang="en-GB" dirty="0">
                <a:solidFill>
                  <a:schemeClr val="bg1"/>
                </a:solidFill>
              </a:rPr>
              <a:t>WHOLESALERS</a:t>
            </a:r>
          </a:p>
          <a:p>
            <a:pPr marL="285750" indent="-285750">
              <a:buFont typeface="Arial" panose="020B0604020202020204" pitchFamily="34" charset="0"/>
              <a:buChar char="•"/>
            </a:pPr>
            <a:r>
              <a:rPr lang="en-GB" dirty="0">
                <a:solidFill>
                  <a:schemeClr val="bg1"/>
                </a:solidFill>
              </a:rPr>
              <a:t>HAULIERS</a:t>
            </a:r>
          </a:p>
          <a:p>
            <a:pPr marL="285750" indent="-285750">
              <a:buFont typeface="Arial" panose="020B0604020202020204" pitchFamily="34" charset="0"/>
              <a:buChar char="•"/>
            </a:pPr>
            <a:r>
              <a:rPr lang="en-GB" dirty="0">
                <a:solidFill>
                  <a:schemeClr val="bg1"/>
                </a:solidFill>
              </a:rPr>
              <a:t>EQUINE</a:t>
            </a:r>
          </a:p>
          <a:p>
            <a:pPr marL="285750" indent="-285750">
              <a:buFont typeface="Arial" panose="020B0604020202020204" pitchFamily="34" charset="0"/>
              <a:buChar char="•"/>
            </a:pPr>
            <a:r>
              <a:rPr lang="en-GB" dirty="0">
                <a:solidFill>
                  <a:schemeClr val="bg1"/>
                </a:solidFill>
              </a:rPr>
              <a:t>PROPERTY OWNERS</a:t>
            </a:r>
          </a:p>
          <a:p>
            <a:pPr marL="285750" indent="-285750">
              <a:buFont typeface="Arial" panose="020B0604020202020204" pitchFamily="34" charset="0"/>
              <a:buChar char="•"/>
            </a:pPr>
            <a:r>
              <a:rPr lang="en-GB" dirty="0">
                <a:solidFill>
                  <a:schemeClr val="bg1"/>
                </a:solidFill>
              </a:rPr>
              <a:t>ENGINEERS</a:t>
            </a:r>
          </a:p>
          <a:p>
            <a:pPr marL="285750" indent="-285750">
              <a:buFont typeface="Arial" panose="020B0604020202020204" pitchFamily="34" charset="0"/>
              <a:buChar char="•"/>
            </a:pPr>
            <a:r>
              <a:rPr lang="en-GB" dirty="0">
                <a:solidFill>
                  <a:schemeClr val="bg1"/>
                </a:solidFill>
              </a:rPr>
              <a:t>MANUFACUTURERS</a:t>
            </a:r>
          </a:p>
          <a:p>
            <a:pPr marL="285750" indent="-285750">
              <a:buFont typeface="Arial" panose="020B0604020202020204" pitchFamily="34" charset="0"/>
              <a:buChar char="•"/>
            </a:pPr>
            <a:r>
              <a:rPr lang="en-GB" dirty="0">
                <a:solidFill>
                  <a:schemeClr val="bg1"/>
                </a:solidFill>
              </a:rPr>
              <a:t>MOTOR TRADERS</a:t>
            </a:r>
          </a:p>
          <a:p>
            <a:pPr marL="285750" indent="-285750">
              <a:buFont typeface="Arial" panose="020B0604020202020204" pitchFamily="34" charset="0"/>
              <a:buChar char="•"/>
            </a:pPr>
            <a:r>
              <a:rPr lang="en-GB" dirty="0">
                <a:solidFill>
                  <a:schemeClr val="bg1"/>
                </a:solidFill>
              </a:rPr>
              <a:t>PUBS/RESTAURANTS</a:t>
            </a:r>
          </a:p>
          <a:p>
            <a:pPr marL="285750" indent="-285750">
              <a:buFont typeface="Arial" panose="020B0604020202020204" pitchFamily="34" charset="0"/>
              <a:buChar char="•"/>
            </a:pPr>
            <a:r>
              <a:rPr lang="en-GB" dirty="0">
                <a:solidFill>
                  <a:schemeClr val="bg1"/>
                </a:solidFill>
              </a:rPr>
              <a:t>CHURCHES AND CHARITIES</a:t>
            </a:r>
          </a:p>
          <a:p>
            <a:pPr marL="285750" indent="-285750">
              <a:buFont typeface="Arial" panose="020B0604020202020204" pitchFamily="34" charset="0"/>
              <a:buChar char="•"/>
            </a:pPr>
            <a:r>
              <a:rPr lang="en-GB" dirty="0">
                <a:solidFill>
                  <a:schemeClr val="bg1"/>
                </a:solidFill>
              </a:rPr>
              <a:t>CONSTRUCTION</a:t>
            </a:r>
          </a:p>
          <a:p>
            <a:pPr marL="285750" indent="-285750">
              <a:buFont typeface="Arial" panose="020B0604020202020204" pitchFamily="34" charset="0"/>
              <a:buChar char="•"/>
            </a:pPr>
            <a:r>
              <a:rPr lang="en-GB" dirty="0">
                <a:solidFill>
                  <a:schemeClr val="bg1"/>
                </a:solidFill>
              </a:rPr>
              <a:t>MOTOR FLEET</a:t>
            </a:r>
          </a:p>
          <a:p>
            <a:pPr marL="285750" indent="-285750">
              <a:buFont typeface="Arial" panose="020B0604020202020204" pitchFamily="34" charset="0"/>
              <a:buChar char="•"/>
            </a:pPr>
            <a:r>
              <a:rPr lang="en-GB" dirty="0">
                <a:solidFill>
                  <a:schemeClr val="bg1"/>
                </a:solidFill>
              </a:rPr>
              <a:t>DISTILLERIES</a:t>
            </a:r>
          </a:p>
          <a:p>
            <a:pPr marL="285750" indent="-285750">
              <a:buFont typeface="Arial" panose="020B0604020202020204" pitchFamily="34" charset="0"/>
              <a:buChar char="•"/>
            </a:pPr>
            <a:r>
              <a:rPr lang="en-GB" dirty="0">
                <a:solidFill>
                  <a:schemeClr val="bg1"/>
                </a:solidFill>
              </a:rPr>
              <a:t>MEDICAL PROFESSIONALS</a:t>
            </a:r>
          </a:p>
          <a:p>
            <a:pPr marL="285750" indent="-285750">
              <a:buFont typeface="Arial" panose="020B0604020202020204" pitchFamily="34" charset="0"/>
              <a:buChar char="•"/>
            </a:pPr>
            <a:r>
              <a:rPr lang="en-GB" dirty="0">
                <a:solidFill>
                  <a:schemeClr val="bg1"/>
                </a:solidFill>
              </a:rPr>
              <a:t>SOLE TRADERS</a:t>
            </a:r>
          </a:p>
          <a:p>
            <a:pPr marL="285750" indent="-285750">
              <a:buFont typeface="Arial" panose="020B0604020202020204" pitchFamily="34" charset="0"/>
              <a:buChar char="•"/>
            </a:pPr>
            <a:r>
              <a:rPr lang="en-GB" dirty="0">
                <a:solidFill>
                  <a:schemeClr val="bg1"/>
                </a:solidFill>
              </a:rPr>
              <a:t>CONSULTANTS AND PROFESSIONALS</a:t>
            </a:r>
          </a:p>
          <a:p>
            <a:pPr marL="285750" indent="-285750">
              <a:buFont typeface="Arial" panose="020B0604020202020204" pitchFamily="34" charset="0"/>
              <a:buChar char="•"/>
            </a:pPr>
            <a:endParaRPr lang="en-GB" dirty="0">
              <a:solidFill>
                <a:schemeClr val="bg1"/>
              </a:solidFill>
            </a:endParaRPr>
          </a:p>
          <a:p>
            <a:r>
              <a:rPr lang="en-GB" dirty="0">
                <a:solidFill>
                  <a:schemeClr val="bg1"/>
                </a:solidFill>
              </a:rPr>
              <a:t>AND MANY MORE.</a:t>
            </a:r>
          </a:p>
          <a:p>
            <a:endParaRPr lang="en-GB" dirty="0">
              <a:solidFill>
                <a:schemeClr val="bg1"/>
              </a:solidFill>
            </a:endParaRPr>
          </a:p>
          <a:p>
            <a:r>
              <a:rPr lang="en-GB" dirty="0">
                <a:solidFill>
                  <a:schemeClr val="bg1"/>
                </a:solidFill>
              </a:rPr>
              <a:t>IF YOU ARE A BUSINESS, WE CAN TALK TO YOU</a:t>
            </a:r>
          </a:p>
        </p:txBody>
      </p:sp>
      <p:sp>
        <p:nvSpPr>
          <p:cNvPr id="4" name="Slide Number Placeholder 3"/>
          <p:cNvSpPr>
            <a:spLocks noGrp="1"/>
          </p:cNvSpPr>
          <p:nvPr>
            <p:ph type="sldNum" sz="quarter" idx="5"/>
          </p:nvPr>
        </p:nvSpPr>
        <p:spPr/>
        <p:txBody>
          <a:bodyPr/>
          <a:lstStyle/>
          <a:p>
            <a:fld id="{1ED7182B-E181-412C-A0AC-17C9FDEF8306}" type="slidenum">
              <a:rPr lang="en-GB" smtClean="0"/>
              <a:t>1</a:t>
            </a:fld>
            <a:endParaRPr lang="en-GB"/>
          </a:p>
        </p:txBody>
      </p:sp>
    </p:spTree>
    <p:extLst>
      <p:ext uri="{BB962C8B-B14F-4D97-AF65-F5344CB8AC3E}">
        <p14:creationId xmlns:p14="http://schemas.microsoft.com/office/powerpoint/2010/main" val="438100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383" y="4776856"/>
            <a:ext cx="5436909" cy="4881494"/>
          </a:xfrm>
        </p:spPr>
        <p:txBody>
          <a:bodyPr/>
          <a:lstStyle/>
          <a:p>
            <a:r>
              <a:rPr lang="en-GB" sz="1200" dirty="0"/>
              <a:t>Hazelton Mountford is now in it’s 13th year.</a:t>
            </a:r>
          </a:p>
          <a:p>
            <a:endParaRPr lang="en-GB" sz="1200" dirty="0"/>
          </a:p>
          <a:p>
            <a:r>
              <a:rPr lang="en-GB" sz="1200" dirty="0"/>
              <a:t>The firm was created by Gordon Hazelton in 2008, who could see that many of the local brokers, such as Clark Roxburgh, were being lost or taken over by blue chip companies such as </a:t>
            </a:r>
            <a:r>
              <a:rPr lang="en-GB" sz="1200" dirty="0" err="1"/>
              <a:t>Jelf</a:t>
            </a:r>
            <a:r>
              <a:rPr lang="en-GB" sz="1200" dirty="0"/>
              <a:t>. Gordon has over 30 years experience looking after the insurance and risk management requirements of commercial clients, and has recently graduated from Warwick Business School after achieving his MBA.</a:t>
            </a:r>
          </a:p>
          <a:p>
            <a:endParaRPr lang="en-GB" sz="1200" dirty="0"/>
          </a:p>
          <a:p>
            <a:r>
              <a:rPr lang="en-GB" sz="1200" dirty="0"/>
              <a:t>Gordon was almost immediately joined by Jake Mountford, in December 2008, followed by Simeon Chapman in January 2011, and between them, they have over 85 years experience in the insurance industry.</a:t>
            </a:r>
          </a:p>
          <a:p>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 firm now has over 30 staff, and supporting local businesses is something that remains at the heart of what we do.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a:defRPr/>
            </a:pPr>
            <a:r>
              <a:rPr lang="en-GB" sz="1200" dirty="0"/>
              <a:t>In recent years, all major insurers are spotting the huge benefit of using brokers, and can often provide preferential rates, or enhanced levels of cover. </a:t>
            </a:r>
            <a:r>
              <a:rPr kumimoji="0" lang="en-GB" sz="1200" b="0" i="0" u="none" strike="noStrike" kern="1200" cap="none" spc="0" normalizeH="0" baseline="0" noProof="0" dirty="0">
                <a:ln>
                  <a:noFill/>
                </a:ln>
                <a:effectLst/>
                <a:uLnTx/>
                <a:uFillTx/>
                <a:latin typeface="Calibri" panose="020F0502020204030204"/>
                <a:ea typeface="+mn-ea"/>
                <a:cs typeface="+mn-cs"/>
              </a:rPr>
              <a:t>We have been able to work with many top insurers to decide which markets we feel are best suited to our clients.</a:t>
            </a:r>
          </a:p>
          <a:p>
            <a:pPr>
              <a:defRPr/>
            </a:pPr>
            <a:endParaRPr kumimoji="0" lang="en-GB" sz="1200" b="0" i="0" u="none" strike="noStrike" kern="1200" cap="none" spc="0" normalizeH="0" baseline="0" noProof="0" dirty="0">
              <a:ln>
                <a:noFill/>
              </a:ln>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a:pPr>
            <a:r>
              <a:rPr lang="en-GB" sz="1200" dirty="0">
                <a:latin typeface="Calibri" panose="020F0502020204030204"/>
              </a:rPr>
              <a:t>The insurers do not charge more when using a broker - instead, a percentage of that premium is paid as commission to the broker. So in other words, the service is charged to the insurer, not the client.</a:t>
            </a:r>
            <a:endParaRPr kumimoji="0" lang="en-GB" sz="1200" b="0" i="0" u="none" strike="noStrike" kern="1200" cap="none" spc="0" normalizeH="0" baseline="0" noProof="0" dirty="0">
              <a:ln>
                <a:noFill/>
              </a:ln>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r>
              <a:rPr lang="en-GB" sz="1200" dirty="0"/>
              <a:t>Hazelton Mountford Ltd still remain Worcestershire's only registered Chartered Independent Insurance Broker.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sz="1200" dirty="0"/>
          </a:p>
          <a:p>
            <a:endParaRPr lang="en-GB" sz="1200" dirty="0">
              <a:solidFill>
                <a:schemeClr val="bg1"/>
              </a:solidFill>
            </a:endParaRPr>
          </a:p>
        </p:txBody>
      </p:sp>
      <p:sp>
        <p:nvSpPr>
          <p:cNvPr id="4" name="Slide Number Placeholder 3"/>
          <p:cNvSpPr>
            <a:spLocks noGrp="1"/>
          </p:cNvSpPr>
          <p:nvPr>
            <p:ph type="sldNum" sz="quarter" idx="5"/>
          </p:nvPr>
        </p:nvSpPr>
        <p:spPr/>
        <p:txBody>
          <a:bodyPr/>
          <a:lstStyle/>
          <a:p>
            <a:fld id="{1ED7182B-E181-412C-A0AC-17C9FDEF8306}" type="slidenum">
              <a:rPr lang="en-GB" smtClean="0"/>
              <a:t>2</a:t>
            </a:fld>
            <a:endParaRPr lang="en-GB"/>
          </a:p>
        </p:txBody>
      </p:sp>
    </p:spTree>
    <p:extLst>
      <p:ext uri="{BB962C8B-B14F-4D97-AF65-F5344CB8AC3E}">
        <p14:creationId xmlns:p14="http://schemas.microsoft.com/office/powerpoint/2010/main" val="3196899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sz="1200" dirty="0"/>
              <a:t>Jess -</a:t>
            </a:r>
            <a:r>
              <a:rPr lang="en-GB" sz="1200" b="0" i="0" dirty="0">
                <a:effectLst/>
              </a:rPr>
              <a:t> I</a:t>
            </a:r>
            <a:r>
              <a:rPr lang="en-GB" b="0" i="0" dirty="0">
                <a:effectLst/>
              </a:rPr>
              <a:t> the company in April 2018, started out in Personal Lines insurances, dealing with a wide variety of products and building a solid foundation. In 2016, I then progressed into Commercial Insurance and haven’t looked back since.</a:t>
            </a:r>
          </a:p>
          <a:p>
            <a:pPr algn="l" fontAlgn="base"/>
            <a:endParaRPr lang="en-GB" b="0" i="0" dirty="0">
              <a:effectLst/>
            </a:endParaRPr>
          </a:p>
          <a:p>
            <a:pPr algn="l" fontAlgn="base"/>
            <a:r>
              <a:rPr lang="en-GB" b="0" i="0" dirty="0">
                <a:effectLst/>
              </a:rPr>
              <a:t>Lucy - Lucy joined the company in April 2019 as an Account Handler with 3 years’ experience at both broker and underwriter level dealing with commercial and personal lines insurance</a:t>
            </a:r>
          </a:p>
          <a:p>
            <a:pPr algn="l" fontAlgn="base"/>
            <a:endParaRPr lang="en-GB" b="0" i="0" dirty="0">
              <a:effectLst/>
            </a:endParaRPr>
          </a:p>
          <a:p>
            <a:pPr algn="l" fontAlgn="base"/>
            <a:r>
              <a:rPr lang="en-GB" b="0" i="0" dirty="0">
                <a:effectLst/>
              </a:rPr>
              <a:t>Vee - Veronique joined Hazelton Mountford in 2016, and in 2017 she joined our Commercial Insurance department</a:t>
            </a:r>
          </a:p>
        </p:txBody>
      </p:sp>
      <p:sp>
        <p:nvSpPr>
          <p:cNvPr id="4" name="Slide Number Placeholder 3"/>
          <p:cNvSpPr>
            <a:spLocks noGrp="1"/>
          </p:cNvSpPr>
          <p:nvPr>
            <p:ph type="sldNum" sz="quarter" idx="5"/>
          </p:nvPr>
        </p:nvSpPr>
        <p:spPr/>
        <p:txBody>
          <a:bodyPr/>
          <a:lstStyle/>
          <a:p>
            <a:fld id="{1ED7182B-E181-412C-A0AC-17C9FDEF8306}" type="slidenum">
              <a:rPr lang="en-GB" smtClean="0"/>
              <a:t>8</a:t>
            </a:fld>
            <a:endParaRPr lang="en-GB"/>
          </a:p>
        </p:txBody>
      </p:sp>
    </p:spTree>
    <p:extLst>
      <p:ext uri="{BB962C8B-B14F-4D97-AF65-F5344CB8AC3E}">
        <p14:creationId xmlns:p14="http://schemas.microsoft.com/office/powerpoint/2010/main" val="2937888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383" y="4776856"/>
            <a:ext cx="5436909" cy="4862444"/>
          </a:xfrm>
        </p:spPr>
        <p:txBody>
          <a:bodyPr/>
          <a:lstStyle/>
          <a:p>
            <a:pPr marL="0" indent="0">
              <a:buFont typeface="Arial" panose="020B0604020202020204" pitchFamily="34" charset="0"/>
              <a:buNone/>
            </a:pPr>
            <a:r>
              <a:rPr lang="en-GB" dirty="0"/>
              <a:t>One of our unique selling points, is the fact we utilise our very own in house claims department, in the form of David Webb, our claims manager, and Graham Pearson, our claims handler. Having an inhouse claims department enables us to manage each individual claim for our clients, taking control of communication between the insured and the insurer and other claim related negotiations, such as loss adjustors/loss assessors, third party disputes, and even insurer settlement figures. This take all the pressure off the client having to manage the claim themselves, and enables them to get back to running their business. We handle all claims, from motor claims, to Employers &amp; Public Liability, fire, theft, flood - any product we provide to a client, would be supported by our claims team should the worse happen. </a:t>
            </a:r>
          </a:p>
          <a:p>
            <a:pPr marL="0" indent="0">
              <a:buFont typeface="Arial" panose="020B0604020202020204" pitchFamily="34" charset="0"/>
              <a:buNone/>
            </a:pPr>
            <a:endParaRPr lang="en-GB" dirty="0"/>
          </a:p>
          <a:p>
            <a:r>
              <a:rPr lang="en-GB" dirty="0"/>
              <a:t>Further still, for motor fleet clients, we offer a free claims app that can be downloaded, and this allows client’s to report road incidents within minutes. Whilst still at the scene of the accident, the HM claims app will prompt you to gather vitally important information including pictures. The more information we have for a claim, the quicker it gets settled and the lower the costs. Via the app, the claims form then gets automatically emailed to our claims department to forward onto your insurers.</a:t>
            </a:r>
          </a:p>
          <a:p>
            <a:pPr marL="0" indent="0">
              <a:buFont typeface="Arial" panose="020B0604020202020204" pitchFamily="34" charset="0"/>
              <a:buNone/>
            </a:pPr>
            <a:endParaRPr lang="en-GB" dirty="0"/>
          </a:p>
          <a:p>
            <a:pPr marL="0" indent="0">
              <a:buFont typeface="Arial" panose="020B0604020202020204" pitchFamily="34" charset="0"/>
              <a:buNone/>
            </a:pPr>
            <a:r>
              <a:rPr lang="en-GB" b="0" i="0" dirty="0">
                <a:effectLst/>
              </a:rPr>
              <a:t>David started within the general insurance industry in 2007, with a particular expertise in claim</a:t>
            </a:r>
          </a:p>
          <a:p>
            <a:pPr marL="0" indent="0">
              <a:buFont typeface="Arial" panose="020B0604020202020204" pitchFamily="34" charset="0"/>
              <a:buNone/>
            </a:pPr>
            <a:endParaRPr lang="en-GB" b="0" i="0" dirty="0">
              <a:effectLst/>
            </a:endParaRPr>
          </a:p>
          <a:p>
            <a:pPr marL="0" indent="0">
              <a:buFont typeface="Arial" panose="020B0604020202020204" pitchFamily="34" charset="0"/>
              <a:buNone/>
            </a:pPr>
            <a:r>
              <a:rPr lang="en-GB" b="0" i="0" dirty="0">
                <a:effectLst/>
              </a:rPr>
              <a:t>Graham - Graham started at Hazelton Mountford in April 2019, already having 18 years experience He started his career in Personal Lines Insurance in 2001</a:t>
            </a:r>
            <a:endParaRPr lang="en-GB" dirty="0">
              <a:solidFill>
                <a:schemeClr val="bg1"/>
              </a:solidFill>
            </a:endParaRPr>
          </a:p>
          <a:p>
            <a:pPr marL="0" indent="0">
              <a:buFont typeface="Arial" panose="020B0604020202020204" pitchFamily="34" charset="0"/>
              <a:buNone/>
            </a:pPr>
            <a:r>
              <a:rPr lang="en-GB" dirty="0">
                <a:solidFill>
                  <a:schemeClr val="bg1"/>
                </a:solidFill>
              </a:rPr>
              <a:t>David -</a:t>
            </a:r>
          </a:p>
        </p:txBody>
      </p:sp>
    </p:spTree>
    <p:extLst>
      <p:ext uri="{BB962C8B-B14F-4D97-AF65-F5344CB8AC3E}">
        <p14:creationId xmlns:p14="http://schemas.microsoft.com/office/powerpoint/2010/main" val="2019782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ED7182B-E181-412C-A0AC-17C9FDEF8306}" type="slidenum">
              <a:rPr lang="en-GB" smtClean="0"/>
              <a:t>10</a:t>
            </a:fld>
            <a:endParaRPr lang="en-GB"/>
          </a:p>
        </p:txBody>
      </p:sp>
    </p:spTree>
    <p:extLst>
      <p:ext uri="{BB962C8B-B14F-4D97-AF65-F5344CB8AC3E}">
        <p14:creationId xmlns:p14="http://schemas.microsoft.com/office/powerpoint/2010/main" val="146796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BC226-BBA6-4765-B5F5-72A72E9C73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DF4D334-5329-4981-B46D-7E136B4F7E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B14D93E-9AEC-4BC2-BD15-3D692175CEBE}"/>
              </a:ext>
            </a:extLst>
          </p:cNvPr>
          <p:cNvSpPr>
            <a:spLocks noGrp="1"/>
          </p:cNvSpPr>
          <p:nvPr>
            <p:ph type="dt" sz="half" idx="10"/>
          </p:nvPr>
        </p:nvSpPr>
        <p:spPr/>
        <p:txBody>
          <a:bodyPr/>
          <a:lstStyle/>
          <a:p>
            <a:fld id="{3E0D3CBD-EE82-405C-B1CD-08461691EF54}" type="datetimeFigureOut">
              <a:rPr lang="en-GB" smtClean="0"/>
              <a:t>28/04/2022</a:t>
            </a:fld>
            <a:endParaRPr lang="en-GB"/>
          </a:p>
        </p:txBody>
      </p:sp>
      <p:sp>
        <p:nvSpPr>
          <p:cNvPr id="5" name="Footer Placeholder 4">
            <a:extLst>
              <a:ext uri="{FF2B5EF4-FFF2-40B4-BE49-F238E27FC236}">
                <a16:creationId xmlns:a16="http://schemas.microsoft.com/office/drawing/2014/main" id="{26C5D1FE-68D6-47FD-A2A4-FC1658DF2D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D1A3B8-CAEC-424F-8C88-007F1C60BB4B}"/>
              </a:ext>
            </a:extLst>
          </p:cNvPr>
          <p:cNvSpPr>
            <a:spLocks noGrp="1"/>
          </p:cNvSpPr>
          <p:nvPr>
            <p:ph type="sldNum" sz="quarter" idx="12"/>
          </p:nvPr>
        </p:nvSpPr>
        <p:spPr/>
        <p:txBody>
          <a:bodyPr/>
          <a:lstStyle/>
          <a:p>
            <a:fld id="{1E9144B2-B59E-48EB-9C26-327310BDE267}" type="slidenum">
              <a:rPr lang="en-GB" smtClean="0"/>
              <a:t>‹#›</a:t>
            </a:fld>
            <a:endParaRPr lang="en-GB"/>
          </a:p>
        </p:txBody>
      </p:sp>
    </p:spTree>
    <p:extLst>
      <p:ext uri="{BB962C8B-B14F-4D97-AF65-F5344CB8AC3E}">
        <p14:creationId xmlns:p14="http://schemas.microsoft.com/office/powerpoint/2010/main" val="1413368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02B9E-9F01-4CA8-AA04-27BF59343D4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AF7736-A82D-4CBF-85FC-240551ADEDC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0B93C8-4309-4627-9385-A717CD269A61}"/>
              </a:ext>
            </a:extLst>
          </p:cNvPr>
          <p:cNvSpPr>
            <a:spLocks noGrp="1"/>
          </p:cNvSpPr>
          <p:nvPr>
            <p:ph type="dt" sz="half" idx="10"/>
          </p:nvPr>
        </p:nvSpPr>
        <p:spPr/>
        <p:txBody>
          <a:bodyPr/>
          <a:lstStyle/>
          <a:p>
            <a:fld id="{3E0D3CBD-EE82-405C-B1CD-08461691EF54}" type="datetimeFigureOut">
              <a:rPr lang="en-GB" smtClean="0"/>
              <a:t>28/04/2022</a:t>
            </a:fld>
            <a:endParaRPr lang="en-GB"/>
          </a:p>
        </p:txBody>
      </p:sp>
      <p:sp>
        <p:nvSpPr>
          <p:cNvPr id="5" name="Footer Placeholder 4">
            <a:extLst>
              <a:ext uri="{FF2B5EF4-FFF2-40B4-BE49-F238E27FC236}">
                <a16:creationId xmlns:a16="http://schemas.microsoft.com/office/drawing/2014/main" id="{F4BD8EE6-5101-4340-B119-500EA299AB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6BDD51-5717-4E8F-918A-D23CF895395F}"/>
              </a:ext>
            </a:extLst>
          </p:cNvPr>
          <p:cNvSpPr>
            <a:spLocks noGrp="1"/>
          </p:cNvSpPr>
          <p:nvPr>
            <p:ph type="sldNum" sz="quarter" idx="12"/>
          </p:nvPr>
        </p:nvSpPr>
        <p:spPr/>
        <p:txBody>
          <a:bodyPr/>
          <a:lstStyle/>
          <a:p>
            <a:fld id="{1E9144B2-B59E-48EB-9C26-327310BDE267}" type="slidenum">
              <a:rPr lang="en-GB" smtClean="0"/>
              <a:t>‹#›</a:t>
            </a:fld>
            <a:endParaRPr lang="en-GB"/>
          </a:p>
        </p:txBody>
      </p:sp>
    </p:spTree>
    <p:extLst>
      <p:ext uri="{BB962C8B-B14F-4D97-AF65-F5344CB8AC3E}">
        <p14:creationId xmlns:p14="http://schemas.microsoft.com/office/powerpoint/2010/main" val="2563810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D69081-2D51-4462-AF14-B535445732C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C5CC5EE-C7F0-4BC3-89A9-63808745B33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41EEB7-FAEA-47E9-8CF7-F5FA6777DB93}"/>
              </a:ext>
            </a:extLst>
          </p:cNvPr>
          <p:cNvSpPr>
            <a:spLocks noGrp="1"/>
          </p:cNvSpPr>
          <p:nvPr>
            <p:ph type="dt" sz="half" idx="10"/>
          </p:nvPr>
        </p:nvSpPr>
        <p:spPr/>
        <p:txBody>
          <a:bodyPr/>
          <a:lstStyle/>
          <a:p>
            <a:fld id="{3E0D3CBD-EE82-405C-B1CD-08461691EF54}" type="datetimeFigureOut">
              <a:rPr lang="en-GB" smtClean="0"/>
              <a:t>28/04/2022</a:t>
            </a:fld>
            <a:endParaRPr lang="en-GB"/>
          </a:p>
        </p:txBody>
      </p:sp>
      <p:sp>
        <p:nvSpPr>
          <p:cNvPr id="5" name="Footer Placeholder 4">
            <a:extLst>
              <a:ext uri="{FF2B5EF4-FFF2-40B4-BE49-F238E27FC236}">
                <a16:creationId xmlns:a16="http://schemas.microsoft.com/office/drawing/2014/main" id="{5BAF44C7-F267-4A1B-B9E2-FEFA6C8401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203C12-EBC9-48DF-88FC-FE41E677F534}"/>
              </a:ext>
            </a:extLst>
          </p:cNvPr>
          <p:cNvSpPr>
            <a:spLocks noGrp="1"/>
          </p:cNvSpPr>
          <p:nvPr>
            <p:ph type="sldNum" sz="quarter" idx="12"/>
          </p:nvPr>
        </p:nvSpPr>
        <p:spPr/>
        <p:txBody>
          <a:bodyPr/>
          <a:lstStyle/>
          <a:p>
            <a:fld id="{1E9144B2-B59E-48EB-9C26-327310BDE267}" type="slidenum">
              <a:rPr lang="en-GB" smtClean="0"/>
              <a:t>‹#›</a:t>
            </a:fld>
            <a:endParaRPr lang="en-GB"/>
          </a:p>
        </p:txBody>
      </p:sp>
    </p:spTree>
    <p:extLst>
      <p:ext uri="{BB962C8B-B14F-4D97-AF65-F5344CB8AC3E}">
        <p14:creationId xmlns:p14="http://schemas.microsoft.com/office/powerpoint/2010/main" val="1574689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B8202-982D-409F-BC60-B999BC90665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57EC1CE-EDAC-47AD-9CFA-B318348B326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358546-DA5D-4F0B-974D-EEE411BE8048}"/>
              </a:ext>
            </a:extLst>
          </p:cNvPr>
          <p:cNvSpPr>
            <a:spLocks noGrp="1"/>
          </p:cNvSpPr>
          <p:nvPr>
            <p:ph type="dt" sz="half" idx="10"/>
          </p:nvPr>
        </p:nvSpPr>
        <p:spPr/>
        <p:txBody>
          <a:bodyPr/>
          <a:lstStyle/>
          <a:p>
            <a:fld id="{3E0D3CBD-EE82-405C-B1CD-08461691EF54}" type="datetimeFigureOut">
              <a:rPr lang="en-GB" smtClean="0"/>
              <a:t>28/04/2022</a:t>
            </a:fld>
            <a:endParaRPr lang="en-GB"/>
          </a:p>
        </p:txBody>
      </p:sp>
      <p:sp>
        <p:nvSpPr>
          <p:cNvPr id="5" name="Footer Placeholder 4">
            <a:extLst>
              <a:ext uri="{FF2B5EF4-FFF2-40B4-BE49-F238E27FC236}">
                <a16:creationId xmlns:a16="http://schemas.microsoft.com/office/drawing/2014/main" id="{4BDDE63D-8668-4FD1-B149-D27D934D31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5880F1-C111-4F4D-8F12-F8C697555B4A}"/>
              </a:ext>
            </a:extLst>
          </p:cNvPr>
          <p:cNvSpPr>
            <a:spLocks noGrp="1"/>
          </p:cNvSpPr>
          <p:nvPr>
            <p:ph type="sldNum" sz="quarter" idx="12"/>
          </p:nvPr>
        </p:nvSpPr>
        <p:spPr/>
        <p:txBody>
          <a:bodyPr/>
          <a:lstStyle/>
          <a:p>
            <a:fld id="{1E9144B2-B59E-48EB-9C26-327310BDE267}" type="slidenum">
              <a:rPr lang="en-GB" smtClean="0"/>
              <a:t>‹#›</a:t>
            </a:fld>
            <a:endParaRPr lang="en-GB"/>
          </a:p>
        </p:txBody>
      </p:sp>
    </p:spTree>
    <p:extLst>
      <p:ext uri="{BB962C8B-B14F-4D97-AF65-F5344CB8AC3E}">
        <p14:creationId xmlns:p14="http://schemas.microsoft.com/office/powerpoint/2010/main" val="3067170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5DFA4-116E-445C-9BAE-B391C30CBF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67D5F22-90CE-4C63-B7BD-A5D6DFEB29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93FB1CE-846D-4F40-A0DA-75953F5A716A}"/>
              </a:ext>
            </a:extLst>
          </p:cNvPr>
          <p:cNvSpPr>
            <a:spLocks noGrp="1"/>
          </p:cNvSpPr>
          <p:nvPr>
            <p:ph type="dt" sz="half" idx="10"/>
          </p:nvPr>
        </p:nvSpPr>
        <p:spPr/>
        <p:txBody>
          <a:bodyPr/>
          <a:lstStyle/>
          <a:p>
            <a:fld id="{3E0D3CBD-EE82-405C-B1CD-08461691EF54}" type="datetimeFigureOut">
              <a:rPr lang="en-GB" smtClean="0"/>
              <a:t>28/04/2022</a:t>
            </a:fld>
            <a:endParaRPr lang="en-GB"/>
          </a:p>
        </p:txBody>
      </p:sp>
      <p:sp>
        <p:nvSpPr>
          <p:cNvPr id="5" name="Footer Placeholder 4">
            <a:extLst>
              <a:ext uri="{FF2B5EF4-FFF2-40B4-BE49-F238E27FC236}">
                <a16:creationId xmlns:a16="http://schemas.microsoft.com/office/drawing/2014/main" id="{269B3F9F-4630-425E-8DF1-9D52187F02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E52AF5-CB73-4243-88A9-67765B057C03}"/>
              </a:ext>
            </a:extLst>
          </p:cNvPr>
          <p:cNvSpPr>
            <a:spLocks noGrp="1"/>
          </p:cNvSpPr>
          <p:nvPr>
            <p:ph type="sldNum" sz="quarter" idx="12"/>
          </p:nvPr>
        </p:nvSpPr>
        <p:spPr/>
        <p:txBody>
          <a:bodyPr/>
          <a:lstStyle/>
          <a:p>
            <a:fld id="{1E9144B2-B59E-48EB-9C26-327310BDE267}" type="slidenum">
              <a:rPr lang="en-GB" smtClean="0"/>
              <a:t>‹#›</a:t>
            </a:fld>
            <a:endParaRPr lang="en-GB"/>
          </a:p>
        </p:txBody>
      </p:sp>
    </p:spTree>
    <p:extLst>
      <p:ext uri="{BB962C8B-B14F-4D97-AF65-F5344CB8AC3E}">
        <p14:creationId xmlns:p14="http://schemas.microsoft.com/office/powerpoint/2010/main" val="2431483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A5CB6-34AA-4668-AF77-216580565F5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EF5C3B-8C21-4581-A988-D0D4F2BD88E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2189C49-CF3B-41F0-8DFE-A57A0709C27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AA0E4EF-F3EE-492B-8D3E-B7A4EB09276A}"/>
              </a:ext>
            </a:extLst>
          </p:cNvPr>
          <p:cNvSpPr>
            <a:spLocks noGrp="1"/>
          </p:cNvSpPr>
          <p:nvPr>
            <p:ph type="dt" sz="half" idx="10"/>
          </p:nvPr>
        </p:nvSpPr>
        <p:spPr/>
        <p:txBody>
          <a:bodyPr/>
          <a:lstStyle/>
          <a:p>
            <a:fld id="{3E0D3CBD-EE82-405C-B1CD-08461691EF54}" type="datetimeFigureOut">
              <a:rPr lang="en-GB" smtClean="0"/>
              <a:t>28/04/2022</a:t>
            </a:fld>
            <a:endParaRPr lang="en-GB"/>
          </a:p>
        </p:txBody>
      </p:sp>
      <p:sp>
        <p:nvSpPr>
          <p:cNvPr id="6" name="Footer Placeholder 5">
            <a:extLst>
              <a:ext uri="{FF2B5EF4-FFF2-40B4-BE49-F238E27FC236}">
                <a16:creationId xmlns:a16="http://schemas.microsoft.com/office/drawing/2014/main" id="{E89EB890-A917-4CF3-A963-39F77792EE7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00F894D-BFB1-4576-BC96-58F17F5BD419}"/>
              </a:ext>
            </a:extLst>
          </p:cNvPr>
          <p:cNvSpPr>
            <a:spLocks noGrp="1"/>
          </p:cNvSpPr>
          <p:nvPr>
            <p:ph type="sldNum" sz="quarter" idx="12"/>
          </p:nvPr>
        </p:nvSpPr>
        <p:spPr/>
        <p:txBody>
          <a:bodyPr/>
          <a:lstStyle/>
          <a:p>
            <a:fld id="{1E9144B2-B59E-48EB-9C26-327310BDE267}" type="slidenum">
              <a:rPr lang="en-GB" smtClean="0"/>
              <a:t>‹#›</a:t>
            </a:fld>
            <a:endParaRPr lang="en-GB"/>
          </a:p>
        </p:txBody>
      </p:sp>
    </p:spTree>
    <p:extLst>
      <p:ext uri="{BB962C8B-B14F-4D97-AF65-F5344CB8AC3E}">
        <p14:creationId xmlns:p14="http://schemas.microsoft.com/office/powerpoint/2010/main" val="2848216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86F32-689B-47F5-9F4D-53F678A10E3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86F9B16-BCB8-44F2-A11C-5F5BF305B2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BC62662-5B56-4A8D-A3B4-92506DA6393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C28492F-7089-48A8-AADC-6907D63532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78DC7F1-3F7B-497B-B9FB-58FE1CED914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A6CF667-5532-4120-B16D-B6C21F6C1E8E}"/>
              </a:ext>
            </a:extLst>
          </p:cNvPr>
          <p:cNvSpPr>
            <a:spLocks noGrp="1"/>
          </p:cNvSpPr>
          <p:nvPr>
            <p:ph type="dt" sz="half" idx="10"/>
          </p:nvPr>
        </p:nvSpPr>
        <p:spPr/>
        <p:txBody>
          <a:bodyPr/>
          <a:lstStyle/>
          <a:p>
            <a:fld id="{3E0D3CBD-EE82-405C-B1CD-08461691EF54}" type="datetimeFigureOut">
              <a:rPr lang="en-GB" smtClean="0"/>
              <a:t>28/04/2022</a:t>
            </a:fld>
            <a:endParaRPr lang="en-GB"/>
          </a:p>
        </p:txBody>
      </p:sp>
      <p:sp>
        <p:nvSpPr>
          <p:cNvPr id="8" name="Footer Placeholder 7">
            <a:extLst>
              <a:ext uri="{FF2B5EF4-FFF2-40B4-BE49-F238E27FC236}">
                <a16:creationId xmlns:a16="http://schemas.microsoft.com/office/drawing/2014/main" id="{F6127E47-20AA-4DD7-829D-C251D28A784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F7FA5CE-9A64-420C-A3ED-6FFDB8700C61}"/>
              </a:ext>
            </a:extLst>
          </p:cNvPr>
          <p:cNvSpPr>
            <a:spLocks noGrp="1"/>
          </p:cNvSpPr>
          <p:nvPr>
            <p:ph type="sldNum" sz="quarter" idx="12"/>
          </p:nvPr>
        </p:nvSpPr>
        <p:spPr/>
        <p:txBody>
          <a:bodyPr/>
          <a:lstStyle/>
          <a:p>
            <a:fld id="{1E9144B2-B59E-48EB-9C26-327310BDE267}" type="slidenum">
              <a:rPr lang="en-GB" smtClean="0"/>
              <a:t>‹#›</a:t>
            </a:fld>
            <a:endParaRPr lang="en-GB"/>
          </a:p>
        </p:txBody>
      </p:sp>
    </p:spTree>
    <p:extLst>
      <p:ext uri="{BB962C8B-B14F-4D97-AF65-F5344CB8AC3E}">
        <p14:creationId xmlns:p14="http://schemas.microsoft.com/office/powerpoint/2010/main" val="4133303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FAFA7-D64F-487C-B83F-86E2E8CD8C5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BBFE0EE-5A3F-4358-80B6-F7BBDC3BD160}"/>
              </a:ext>
            </a:extLst>
          </p:cNvPr>
          <p:cNvSpPr>
            <a:spLocks noGrp="1"/>
          </p:cNvSpPr>
          <p:nvPr>
            <p:ph type="dt" sz="half" idx="10"/>
          </p:nvPr>
        </p:nvSpPr>
        <p:spPr/>
        <p:txBody>
          <a:bodyPr/>
          <a:lstStyle/>
          <a:p>
            <a:fld id="{3E0D3CBD-EE82-405C-B1CD-08461691EF54}" type="datetimeFigureOut">
              <a:rPr lang="en-GB" smtClean="0"/>
              <a:t>28/04/2022</a:t>
            </a:fld>
            <a:endParaRPr lang="en-GB"/>
          </a:p>
        </p:txBody>
      </p:sp>
      <p:sp>
        <p:nvSpPr>
          <p:cNvPr id="4" name="Footer Placeholder 3">
            <a:extLst>
              <a:ext uri="{FF2B5EF4-FFF2-40B4-BE49-F238E27FC236}">
                <a16:creationId xmlns:a16="http://schemas.microsoft.com/office/drawing/2014/main" id="{3D50F0CA-71A3-46D8-A02A-D8E70027E82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ACE7CAE-6DE8-440E-BAB7-F6F9673BB5B9}"/>
              </a:ext>
            </a:extLst>
          </p:cNvPr>
          <p:cNvSpPr>
            <a:spLocks noGrp="1"/>
          </p:cNvSpPr>
          <p:nvPr>
            <p:ph type="sldNum" sz="quarter" idx="12"/>
          </p:nvPr>
        </p:nvSpPr>
        <p:spPr/>
        <p:txBody>
          <a:bodyPr/>
          <a:lstStyle/>
          <a:p>
            <a:fld id="{1E9144B2-B59E-48EB-9C26-327310BDE267}" type="slidenum">
              <a:rPr lang="en-GB" smtClean="0"/>
              <a:t>‹#›</a:t>
            </a:fld>
            <a:endParaRPr lang="en-GB"/>
          </a:p>
        </p:txBody>
      </p:sp>
    </p:spTree>
    <p:extLst>
      <p:ext uri="{BB962C8B-B14F-4D97-AF65-F5344CB8AC3E}">
        <p14:creationId xmlns:p14="http://schemas.microsoft.com/office/powerpoint/2010/main" val="665282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876294-BEB4-4BD8-BBAE-C0FD748232BC}"/>
              </a:ext>
            </a:extLst>
          </p:cNvPr>
          <p:cNvSpPr>
            <a:spLocks noGrp="1"/>
          </p:cNvSpPr>
          <p:nvPr>
            <p:ph type="dt" sz="half" idx="10"/>
          </p:nvPr>
        </p:nvSpPr>
        <p:spPr/>
        <p:txBody>
          <a:bodyPr/>
          <a:lstStyle/>
          <a:p>
            <a:fld id="{3E0D3CBD-EE82-405C-B1CD-08461691EF54}" type="datetimeFigureOut">
              <a:rPr lang="en-GB" smtClean="0"/>
              <a:t>28/04/2022</a:t>
            </a:fld>
            <a:endParaRPr lang="en-GB"/>
          </a:p>
        </p:txBody>
      </p:sp>
      <p:sp>
        <p:nvSpPr>
          <p:cNvPr id="3" name="Footer Placeholder 2">
            <a:extLst>
              <a:ext uri="{FF2B5EF4-FFF2-40B4-BE49-F238E27FC236}">
                <a16:creationId xmlns:a16="http://schemas.microsoft.com/office/drawing/2014/main" id="{1AA07933-349B-47F1-9477-D3231277393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702D5E7-ACFF-47A8-A37E-BC92AA13C759}"/>
              </a:ext>
            </a:extLst>
          </p:cNvPr>
          <p:cNvSpPr>
            <a:spLocks noGrp="1"/>
          </p:cNvSpPr>
          <p:nvPr>
            <p:ph type="sldNum" sz="quarter" idx="12"/>
          </p:nvPr>
        </p:nvSpPr>
        <p:spPr/>
        <p:txBody>
          <a:bodyPr/>
          <a:lstStyle/>
          <a:p>
            <a:fld id="{1E9144B2-B59E-48EB-9C26-327310BDE267}" type="slidenum">
              <a:rPr lang="en-GB" smtClean="0"/>
              <a:t>‹#›</a:t>
            </a:fld>
            <a:endParaRPr lang="en-GB"/>
          </a:p>
        </p:txBody>
      </p:sp>
    </p:spTree>
    <p:extLst>
      <p:ext uri="{BB962C8B-B14F-4D97-AF65-F5344CB8AC3E}">
        <p14:creationId xmlns:p14="http://schemas.microsoft.com/office/powerpoint/2010/main" val="3144217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96D23-3C8E-499F-9646-2992034560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DFE1508-C39F-4580-B802-17587F0840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827E914-7237-4990-9277-FE14275BD9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41ACFBD-0BD7-4EDB-882B-0B091C30646D}"/>
              </a:ext>
            </a:extLst>
          </p:cNvPr>
          <p:cNvSpPr>
            <a:spLocks noGrp="1"/>
          </p:cNvSpPr>
          <p:nvPr>
            <p:ph type="dt" sz="half" idx="10"/>
          </p:nvPr>
        </p:nvSpPr>
        <p:spPr/>
        <p:txBody>
          <a:bodyPr/>
          <a:lstStyle/>
          <a:p>
            <a:fld id="{3E0D3CBD-EE82-405C-B1CD-08461691EF54}" type="datetimeFigureOut">
              <a:rPr lang="en-GB" smtClean="0"/>
              <a:t>28/04/2022</a:t>
            </a:fld>
            <a:endParaRPr lang="en-GB"/>
          </a:p>
        </p:txBody>
      </p:sp>
      <p:sp>
        <p:nvSpPr>
          <p:cNvPr id="6" name="Footer Placeholder 5">
            <a:extLst>
              <a:ext uri="{FF2B5EF4-FFF2-40B4-BE49-F238E27FC236}">
                <a16:creationId xmlns:a16="http://schemas.microsoft.com/office/drawing/2014/main" id="{2D845B25-ABEA-414C-8E95-4D62737E226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255A7A7-424F-498C-AE9C-EDAFA6F38806}"/>
              </a:ext>
            </a:extLst>
          </p:cNvPr>
          <p:cNvSpPr>
            <a:spLocks noGrp="1"/>
          </p:cNvSpPr>
          <p:nvPr>
            <p:ph type="sldNum" sz="quarter" idx="12"/>
          </p:nvPr>
        </p:nvSpPr>
        <p:spPr/>
        <p:txBody>
          <a:bodyPr/>
          <a:lstStyle/>
          <a:p>
            <a:fld id="{1E9144B2-B59E-48EB-9C26-327310BDE267}" type="slidenum">
              <a:rPr lang="en-GB" smtClean="0"/>
              <a:t>‹#›</a:t>
            </a:fld>
            <a:endParaRPr lang="en-GB"/>
          </a:p>
        </p:txBody>
      </p:sp>
    </p:spTree>
    <p:extLst>
      <p:ext uri="{BB962C8B-B14F-4D97-AF65-F5344CB8AC3E}">
        <p14:creationId xmlns:p14="http://schemas.microsoft.com/office/powerpoint/2010/main" val="3350474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98230-A4F3-4912-9181-48F00675E1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7EFF1B1-A491-40A5-AD79-D29CC707AD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604AB1C-E558-4A6D-8BCC-84F61C285A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2909FC9-F264-4CFC-8112-155FFF9FA8AE}"/>
              </a:ext>
            </a:extLst>
          </p:cNvPr>
          <p:cNvSpPr>
            <a:spLocks noGrp="1"/>
          </p:cNvSpPr>
          <p:nvPr>
            <p:ph type="dt" sz="half" idx="10"/>
          </p:nvPr>
        </p:nvSpPr>
        <p:spPr/>
        <p:txBody>
          <a:bodyPr/>
          <a:lstStyle/>
          <a:p>
            <a:fld id="{3E0D3CBD-EE82-405C-B1CD-08461691EF54}" type="datetimeFigureOut">
              <a:rPr lang="en-GB" smtClean="0"/>
              <a:t>28/04/2022</a:t>
            </a:fld>
            <a:endParaRPr lang="en-GB"/>
          </a:p>
        </p:txBody>
      </p:sp>
      <p:sp>
        <p:nvSpPr>
          <p:cNvPr id="6" name="Footer Placeholder 5">
            <a:extLst>
              <a:ext uri="{FF2B5EF4-FFF2-40B4-BE49-F238E27FC236}">
                <a16:creationId xmlns:a16="http://schemas.microsoft.com/office/drawing/2014/main" id="{E58D6FDF-6966-4ED6-81ED-DC95CF0369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657F0E-7A49-44C3-96C9-76D321E7FFA3}"/>
              </a:ext>
            </a:extLst>
          </p:cNvPr>
          <p:cNvSpPr>
            <a:spLocks noGrp="1"/>
          </p:cNvSpPr>
          <p:nvPr>
            <p:ph type="sldNum" sz="quarter" idx="12"/>
          </p:nvPr>
        </p:nvSpPr>
        <p:spPr/>
        <p:txBody>
          <a:bodyPr/>
          <a:lstStyle/>
          <a:p>
            <a:fld id="{1E9144B2-B59E-48EB-9C26-327310BDE267}" type="slidenum">
              <a:rPr lang="en-GB" smtClean="0"/>
              <a:t>‹#›</a:t>
            </a:fld>
            <a:endParaRPr lang="en-GB"/>
          </a:p>
        </p:txBody>
      </p:sp>
    </p:spTree>
    <p:extLst>
      <p:ext uri="{BB962C8B-B14F-4D97-AF65-F5344CB8AC3E}">
        <p14:creationId xmlns:p14="http://schemas.microsoft.com/office/powerpoint/2010/main" val="2759258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C57030-24AE-41F8-9DBA-E42B7F0C13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0D34C70-E415-4766-9886-CD312C777A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DC6EB9-7E55-46A0-8C15-8ED7F1723A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0D3CBD-EE82-405C-B1CD-08461691EF54}" type="datetimeFigureOut">
              <a:rPr lang="en-GB" smtClean="0"/>
              <a:t>28/04/2022</a:t>
            </a:fld>
            <a:endParaRPr lang="en-GB"/>
          </a:p>
        </p:txBody>
      </p:sp>
      <p:sp>
        <p:nvSpPr>
          <p:cNvPr id="5" name="Footer Placeholder 4">
            <a:extLst>
              <a:ext uri="{FF2B5EF4-FFF2-40B4-BE49-F238E27FC236}">
                <a16:creationId xmlns:a16="http://schemas.microsoft.com/office/drawing/2014/main" id="{D796BA92-D753-47B8-B5DC-5C676709BA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C2F8B37-4FB0-4A46-8BF3-225CF6E093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9144B2-B59E-48EB-9C26-327310BDE267}" type="slidenum">
              <a:rPr lang="en-GB" smtClean="0"/>
              <a:t>‹#›</a:t>
            </a:fld>
            <a:endParaRPr lang="en-GB"/>
          </a:p>
        </p:txBody>
      </p:sp>
    </p:spTree>
    <p:extLst>
      <p:ext uri="{BB962C8B-B14F-4D97-AF65-F5344CB8AC3E}">
        <p14:creationId xmlns:p14="http://schemas.microsoft.com/office/powerpoint/2010/main" val="419166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jpg"/><Relationship Id="rId7" Type="http://schemas.openxmlformats.org/officeDocument/2006/relationships/diagramColors" Target="../diagrams/colors4.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jp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0" name="Rectangle 139">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4" name="Group 143">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145" name="Freeform: Shape 144">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48" name="Freeform: Shape 147">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a:extLst>
              <a:ext uri="{FF2B5EF4-FFF2-40B4-BE49-F238E27FC236}">
                <a16:creationId xmlns:a16="http://schemas.microsoft.com/office/drawing/2014/main" id="{43B5A31E-0461-4C4F-A3FC-15EF4E79FD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8650" y="320231"/>
            <a:ext cx="7273248" cy="2836567"/>
          </a:xfrm>
          <a:prstGeom prst="rect">
            <a:avLst/>
          </a:prstGeom>
        </p:spPr>
      </p:pic>
      <p:grpSp>
        <p:nvGrpSpPr>
          <p:cNvPr id="150" name="Group 149">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151" name="Freeform: Shape 150">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Freeform: Shape 152">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Freeform: Shape 153">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A6DB612D-282B-4F55-A83B-2514FE4034F7}"/>
              </a:ext>
            </a:extLst>
          </p:cNvPr>
          <p:cNvSpPr txBox="1"/>
          <p:nvPr/>
        </p:nvSpPr>
        <p:spPr>
          <a:xfrm>
            <a:off x="2399987" y="2888654"/>
            <a:ext cx="1187036" cy="1262657"/>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2400" dirty="0"/>
          </a:p>
        </p:txBody>
      </p:sp>
    </p:spTree>
    <p:extLst>
      <p:ext uri="{BB962C8B-B14F-4D97-AF65-F5344CB8AC3E}">
        <p14:creationId xmlns:p14="http://schemas.microsoft.com/office/powerpoint/2010/main" val="3919717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43B5A31E-0461-4C4F-A3FC-15EF4E79FD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382" y="1955585"/>
            <a:ext cx="4047843" cy="1578658"/>
          </a:xfrm>
          <a:prstGeom prst="rect">
            <a:avLst/>
          </a:prstGeom>
        </p:spPr>
      </p:pic>
      <p:graphicFrame>
        <p:nvGraphicFramePr>
          <p:cNvPr id="16" name="TextBox 3">
            <a:extLst>
              <a:ext uri="{FF2B5EF4-FFF2-40B4-BE49-F238E27FC236}">
                <a16:creationId xmlns:a16="http://schemas.microsoft.com/office/drawing/2014/main" id="{1392A9A2-8AB7-485E-AD88-7ADFBF8CB585}"/>
              </a:ext>
            </a:extLst>
          </p:cNvPr>
          <p:cNvGraphicFramePr/>
          <p:nvPr>
            <p:extLst>
              <p:ext uri="{D42A27DB-BD31-4B8C-83A1-F6EECF244321}">
                <p14:modId xmlns:p14="http://schemas.microsoft.com/office/powerpoint/2010/main" val="921939920"/>
              </p:ext>
            </p:extLst>
          </p:nvPr>
        </p:nvGraphicFramePr>
        <p:xfrm>
          <a:off x="5452232" y="900663"/>
          <a:ext cx="6739768" cy="48013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95519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70">
            <a:extLst>
              <a:ext uri="{FF2B5EF4-FFF2-40B4-BE49-F238E27FC236}">
                <a16:creationId xmlns:a16="http://schemas.microsoft.com/office/drawing/2014/main" id="{D4993743-B10A-433C-9996-3035D2C3A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3" name="Freeform 45">
            <a:extLst>
              <a:ext uri="{FF2B5EF4-FFF2-40B4-BE49-F238E27FC236}">
                <a16:creationId xmlns:a16="http://schemas.microsoft.com/office/drawing/2014/main" id="{BB3B8946-A0AA-42D4-8A24-639DC6EA1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54" name="Freeform 46">
            <a:extLst>
              <a:ext uri="{FF2B5EF4-FFF2-40B4-BE49-F238E27FC236}">
                <a16:creationId xmlns:a16="http://schemas.microsoft.com/office/drawing/2014/main" id="{AB1038E6-06EF-4DCB-B52E-D3825C50F7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55" name="Freeform 47">
            <a:extLst>
              <a:ext uri="{FF2B5EF4-FFF2-40B4-BE49-F238E27FC236}">
                <a16:creationId xmlns:a16="http://schemas.microsoft.com/office/drawing/2014/main" id="{5C7EF35C-8B7D-4026-8F09-8B2B225057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44">
            <a:extLst>
              <a:ext uri="{FF2B5EF4-FFF2-40B4-BE49-F238E27FC236}">
                <a16:creationId xmlns:a16="http://schemas.microsoft.com/office/drawing/2014/main" id="{5F24A71D-C0A9-49AC-B2D1-5A9EA2BD3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48538"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Rectangle 80">
            <a:extLst>
              <a:ext uri="{FF2B5EF4-FFF2-40B4-BE49-F238E27FC236}">
                <a16:creationId xmlns:a16="http://schemas.microsoft.com/office/drawing/2014/main" id="{14280C55-570C-4284-9850-B2BA33DB67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7033095"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2AABA1EF-9706-4A2B-AB88-8E058D4500F0}"/>
              </a:ext>
            </a:extLst>
          </p:cNvPr>
          <p:cNvSpPr txBox="1"/>
          <p:nvPr/>
        </p:nvSpPr>
        <p:spPr>
          <a:xfrm>
            <a:off x="964760" y="804328"/>
            <a:ext cx="6091312" cy="1205821"/>
          </a:xfrm>
          <a:prstGeom prst="rect">
            <a:avLst/>
          </a:prstGeom>
        </p:spPr>
        <p:txBody>
          <a:bodyPr vert="horz" lIns="91440" tIns="45720" rIns="91440" bIns="45720" rtlCol="0" anchor="ctr">
            <a:normAutofit lnSpcReduction="10000"/>
          </a:bodyPr>
          <a:lstStyle/>
          <a:p>
            <a:pPr algn="ctr">
              <a:lnSpc>
                <a:spcPct val="90000"/>
              </a:lnSpc>
              <a:spcBef>
                <a:spcPct val="0"/>
              </a:spcBef>
              <a:spcAft>
                <a:spcPts val="600"/>
              </a:spcAft>
            </a:pPr>
            <a:endParaRPr lang="en-US" sz="3700" dirty="0">
              <a:solidFill>
                <a:srgbClr val="FEFFFF"/>
              </a:solidFill>
              <a:latin typeface="+mj-lt"/>
              <a:ea typeface="+mj-ea"/>
              <a:cs typeface="+mj-cs"/>
            </a:endParaRPr>
          </a:p>
          <a:p>
            <a:pPr algn="ctr">
              <a:lnSpc>
                <a:spcPct val="90000"/>
              </a:lnSpc>
              <a:spcBef>
                <a:spcPct val="0"/>
              </a:spcBef>
              <a:spcAft>
                <a:spcPts val="600"/>
              </a:spcAft>
            </a:pPr>
            <a:r>
              <a:rPr lang="en-US" sz="3700" b="1" dirty="0">
                <a:solidFill>
                  <a:srgbClr val="FEFFFF"/>
                </a:solidFill>
                <a:latin typeface="+mj-lt"/>
                <a:ea typeface="+mj-ea"/>
                <a:cs typeface="+mj-cs"/>
              </a:rPr>
              <a:t>WHO ARE WE?</a:t>
            </a:r>
          </a:p>
          <a:p>
            <a:pPr>
              <a:lnSpc>
                <a:spcPct val="90000"/>
              </a:lnSpc>
              <a:spcBef>
                <a:spcPct val="0"/>
              </a:spcBef>
              <a:spcAft>
                <a:spcPts val="600"/>
              </a:spcAft>
            </a:pPr>
            <a:endParaRPr lang="en-US" sz="3700" dirty="0">
              <a:solidFill>
                <a:srgbClr val="FEFFFF"/>
              </a:solidFill>
              <a:latin typeface="+mj-lt"/>
              <a:ea typeface="+mj-ea"/>
              <a:cs typeface="+mj-cs"/>
            </a:endParaRPr>
          </a:p>
        </p:txBody>
      </p:sp>
      <p:sp>
        <p:nvSpPr>
          <p:cNvPr id="2" name="TextBox 1">
            <a:extLst>
              <a:ext uri="{FF2B5EF4-FFF2-40B4-BE49-F238E27FC236}">
                <a16:creationId xmlns:a16="http://schemas.microsoft.com/office/drawing/2014/main" id="{A6DB612D-282B-4F55-A83B-2514FE4034F7}"/>
              </a:ext>
            </a:extLst>
          </p:cNvPr>
          <p:cNvSpPr txBox="1"/>
          <p:nvPr/>
        </p:nvSpPr>
        <p:spPr>
          <a:xfrm>
            <a:off x="1282189" y="2494450"/>
            <a:ext cx="5773883" cy="293567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2400" dirty="0"/>
          </a:p>
        </p:txBody>
      </p:sp>
      <p:pic>
        <p:nvPicPr>
          <p:cNvPr id="5" name="Picture 4">
            <a:extLst>
              <a:ext uri="{FF2B5EF4-FFF2-40B4-BE49-F238E27FC236}">
                <a16:creationId xmlns:a16="http://schemas.microsoft.com/office/drawing/2014/main" id="{43B5A31E-0461-4C4F-A3FC-15EF4E79FD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3933" y="766172"/>
            <a:ext cx="3343407" cy="1303928"/>
          </a:xfrm>
          <a:prstGeom prst="rect">
            <a:avLst/>
          </a:prstGeom>
        </p:spPr>
      </p:pic>
      <p:pic>
        <p:nvPicPr>
          <p:cNvPr id="22" name="Picture 21">
            <a:extLst>
              <a:ext uri="{FF2B5EF4-FFF2-40B4-BE49-F238E27FC236}">
                <a16:creationId xmlns:a16="http://schemas.microsoft.com/office/drawing/2014/main" id="{F1BFFCB1-AD81-446C-B937-098725370EF7}"/>
              </a:ext>
            </a:extLst>
          </p:cNvPr>
          <p:cNvPicPr>
            <a:picLocks noChangeAspect="1"/>
          </p:cNvPicPr>
          <p:nvPr/>
        </p:nvPicPr>
        <p:blipFill>
          <a:blip r:embed="rId4"/>
          <a:stretch>
            <a:fillRect/>
          </a:stretch>
        </p:blipFill>
        <p:spPr>
          <a:xfrm>
            <a:off x="1306434" y="2887657"/>
            <a:ext cx="5708335" cy="2276294"/>
          </a:xfrm>
          <a:prstGeom prst="rect">
            <a:avLst/>
          </a:prstGeom>
        </p:spPr>
      </p:pic>
      <p:pic>
        <p:nvPicPr>
          <p:cNvPr id="23" name="Picture 22">
            <a:extLst>
              <a:ext uri="{FF2B5EF4-FFF2-40B4-BE49-F238E27FC236}">
                <a16:creationId xmlns:a16="http://schemas.microsoft.com/office/drawing/2014/main" id="{1E110FD5-ACFA-43A2-9328-537F8437D666}"/>
              </a:ext>
            </a:extLst>
          </p:cNvPr>
          <p:cNvPicPr>
            <a:picLocks noChangeAspect="1"/>
          </p:cNvPicPr>
          <p:nvPr/>
        </p:nvPicPr>
        <p:blipFill>
          <a:blip r:embed="rId5"/>
          <a:stretch>
            <a:fillRect/>
          </a:stretch>
        </p:blipFill>
        <p:spPr>
          <a:xfrm>
            <a:off x="8792513" y="2354089"/>
            <a:ext cx="1727070" cy="3343430"/>
          </a:xfrm>
          <a:prstGeom prst="rect">
            <a:avLst/>
          </a:prstGeom>
        </p:spPr>
      </p:pic>
      <p:sp>
        <p:nvSpPr>
          <p:cNvPr id="6" name="TextBox 5">
            <a:extLst>
              <a:ext uri="{FF2B5EF4-FFF2-40B4-BE49-F238E27FC236}">
                <a16:creationId xmlns:a16="http://schemas.microsoft.com/office/drawing/2014/main" id="{4F6EC285-E1BF-408C-AFB8-63133EBC2445}"/>
              </a:ext>
            </a:extLst>
          </p:cNvPr>
          <p:cNvSpPr txBox="1"/>
          <p:nvPr/>
        </p:nvSpPr>
        <p:spPr>
          <a:xfrm>
            <a:off x="1264453" y="5348677"/>
            <a:ext cx="5749638" cy="1015663"/>
          </a:xfrm>
          <a:prstGeom prst="rect">
            <a:avLst/>
          </a:prstGeom>
          <a:noFill/>
        </p:spPr>
        <p:txBody>
          <a:bodyPr wrap="square" rtlCol="0">
            <a:spAutoFit/>
          </a:bodyPr>
          <a:lstStyle/>
          <a:p>
            <a:pPr algn="ctr"/>
            <a:r>
              <a:rPr lang="en-GB" sz="6000" b="1" i="1" dirty="0">
                <a:solidFill>
                  <a:schemeClr val="tx1">
                    <a:lumMod val="50000"/>
                    <a:lumOff val="50000"/>
                  </a:schemeClr>
                </a:solidFill>
              </a:rPr>
              <a:t>EST. 2008</a:t>
            </a:r>
          </a:p>
        </p:txBody>
      </p:sp>
    </p:spTree>
    <p:extLst>
      <p:ext uri="{BB962C8B-B14F-4D97-AF65-F5344CB8AC3E}">
        <p14:creationId xmlns:p14="http://schemas.microsoft.com/office/powerpoint/2010/main" val="1389157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1A8CC-27FE-4852-9221-132BB33D3345}"/>
              </a:ext>
            </a:extLst>
          </p:cNvPr>
          <p:cNvSpPr>
            <a:spLocks noGrp="1"/>
          </p:cNvSpPr>
          <p:nvPr>
            <p:ph type="title"/>
          </p:nvPr>
        </p:nvSpPr>
        <p:spPr>
          <a:xfrm>
            <a:off x="524741" y="620392"/>
            <a:ext cx="3808268" cy="5504688"/>
          </a:xfrm>
        </p:spPr>
        <p:txBody>
          <a:bodyPr>
            <a:normAutofit/>
          </a:bodyPr>
          <a:lstStyle/>
          <a:p>
            <a:r>
              <a:rPr lang="en-US" sz="6000">
                <a:solidFill>
                  <a:schemeClr val="accent5"/>
                </a:solidFill>
              </a:rPr>
              <a:t>Risks for Charities</a:t>
            </a:r>
            <a:endParaRPr lang="en-GB" sz="6000">
              <a:solidFill>
                <a:schemeClr val="accent5"/>
              </a:solidFill>
            </a:endParaRPr>
          </a:p>
        </p:txBody>
      </p:sp>
      <p:graphicFrame>
        <p:nvGraphicFramePr>
          <p:cNvPr id="5" name="Content Placeholder 2">
            <a:extLst>
              <a:ext uri="{FF2B5EF4-FFF2-40B4-BE49-F238E27FC236}">
                <a16:creationId xmlns:a16="http://schemas.microsoft.com/office/drawing/2014/main" id="{09C46DA2-24F5-E5F3-66E6-49C35F0A321F}"/>
              </a:ext>
            </a:extLst>
          </p:cNvPr>
          <p:cNvGraphicFramePr>
            <a:graphicFrameLocks noGrp="1"/>
          </p:cNvGraphicFramePr>
          <p:nvPr>
            <p:ph idx="1"/>
            <p:extLst>
              <p:ext uri="{D42A27DB-BD31-4B8C-83A1-F6EECF244321}">
                <p14:modId xmlns:p14="http://schemas.microsoft.com/office/powerpoint/2010/main" val="3931696318"/>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6028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DED6BC-9A3E-48D4-AD7C-A56D63F54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235" y="1371600"/>
            <a:ext cx="4529312" cy="358997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5DA8A9B2-BA84-4F51-957F-011C0DCF03BC}"/>
              </a:ext>
            </a:extLst>
          </p:cNvPr>
          <p:cNvSpPr>
            <a:spLocks noGrp="1"/>
          </p:cNvSpPr>
          <p:nvPr>
            <p:ph type="title"/>
          </p:nvPr>
        </p:nvSpPr>
        <p:spPr>
          <a:xfrm>
            <a:off x="1000941" y="685801"/>
            <a:ext cx="3494859" cy="5491162"/>
          </a:xfrm>
        </p:spPr>
        <p:txBody>
          <a:bodyPr>
            <a:normAutofit/>
          </a:bodyPr>
          <a:lstStyle/>
          <a:p>
            <a:r>
              <a:rPr lang="en-US" dirty="0"/>
              <a:t>Three key Areas for Focus</a:t>
            </a:r>
            <a:endParaRPr lang="en-GB" dirty="0"/>
          </a:p>
        </p:txBody>
      </p:sp>
      <p:graphicFrame>
        <p:nvGraphicFramePr>
          <p:cNvPr id="5" name="Content Placeholder 2">
            <a:extLst>
              <a:ext uri="{FF2B5EF4-FFF2-40B4-BE49-F238E27FC236}">
                <a16:creationId xmlns:a16="http://schemas.microsoft.com/office/drawing/2014/main" id="{29BE6254-AFF0-6FD8-4764-45E0BB48C00D}"/>
              </a:ext>
            </a:extLst>
          </p:cNvPr>
          <p:cNvGraphicFramePr>
            <a:graphicFrameLocks noGrp="1"/>
          </p:cNvGraphicFramePr>
          <p:nvPr>
            <p:ph idx="1"/>
            <p:extLst>
              <p:ext uri="{D42A27DB-BD31-4B8C-83A1-F6EECF244321}">
                <p14:modId xmlns:p14="http://schemas.microsoft.com/office/powerpoint/2010/main" val="2517094004"/>
              </p:ext>
            </p:extLst>
          </p:nvPr>
        </p:nvGraphicFramePr>
        <p:xfrm>
          <a:off x="4702547" y="838199"/>
          <a:ext cx="6651253" cy="5338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636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373DE-1E55-452D-8DE9-822C480300AB}"/>
              </a:ext>
            </a:extLst>
          </p:cNvPr>
          <p:cNvSpPr>
            <a:spLocks noGrp="1"/>
          </p:cNvSpPr>
          <p:nvPr>
            <p:ph type="title"/>
          </p:nvPr>
        </p:nvSpPr>
        <p:spPr>
          <a:xfrm>
            <a:off x="524741" y="620392"/>
            <a:ext cx="3808268" cy="5504688"/>
          </a:xfrm>
        </p:spPr>
        <p:txBody>
          <a:bodyPr>
            <a:normAutofit/>
          </a:bodyPr>
          <a:lstStyle/>
          <a:p>
            <a:r>
              <a:rPr lang="en-US" sz="6000">
                <a:solidFill>
                  <a:schemeClr val="accent5"/>
                </a:solidFill>
              </a:rPr>
              <a:t>Trustees Indemnity</a:t>
            </a:r>
            <a:endParaRPr lang="en-GB" sz="6000">
              <a:solidFill>
                <a:schemeClr val="accent5"/>
              </a:solidFill>
            </a:endParaRPr>
          </a:p>
        </p:txBody>
      </p:sp>
      <p:graphicFrame>
        <p:nvGraphicFramePr>
          <p:cNvPr id="5" name="Content Placeholder 2">
            <a:extLst>
              <a:ext uri="{FF2B5EF4-FFF2-40B4-BE49-F238E27FC236}">
                <a16:creationId xmlns:a16="http://schemas.microsoft.com/office/drawing/2014/main" id="{278EA1F4-CA8B-DE6C-E538-B072AA140F9C}"/>
              </a:ext>
            </a:extLst>
          </p:cNvPr>
          <p:cNvGraphicFramePr>
            <a:graphicFrameLocks noGrp="1"/>
          </p:cNvGraphicFramePr>
          <p:nvPr>
            <p:ph idx="1"/>
            <p:extLst>
              <p:ext uri="{D42A27DB-BD31-4B8C-83A1-F6EECF244321}">
                <p14:modId xmlns:p14="http://schemas.microsoft.com/office/powerpoint/2010/main" val="1685697472"/>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6739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CEC748A9-B151-4738-9EF5-00ACF18CEC62}"/>
              </a:ext>
            </a:extLst>
          </p:cNvPr>
          <p:cNvSpPr>
            <a:spLocks noGrp="1"/>
          </p:cNvSpPr>
          <p:nvPr>
            <p:ph type="title"/>
          </p:nvPr>
        </p:nvSpPr>
        <p:spPr>
          <a:xfrm>
            <a:off x="966952" y="1204108"/>
            <a:ext cx="2669406" cy="1781175"/>
          </a:xfrm>
        </p:spPr>
        <p:txBody>
          <a:bodyPr vert="horz" lIns="91440" tIns="45720" rIns="91440" bIns="45720" rtlCol="0" anchor="ctr">
            <a:normAutofit/>
          </a:bodyPr>
          <a:lstStyle/>
          <a:p>
            <a:r>
              <a:rPr lang="en-US" sz="3200" kern="1200">
                <a:solidFill>
                  <a:srgbClr val="FFFFFF"/>
                </a:solidFill>
                <a:latin typeface="+mj-lt"/>
                <a:ea typeface="+mj-ea"/>
                <a:cs typeface="+mj-cs"/>
              </a:rPr>
              <a:t>Abuse Cover </a:t>
            </a:r>
          </a:p>
        </p:txBody>
      </p:sp>
      <p:sp>
        <p:nvSpPr>
          <p:cNvPr id="5" name="Content Placeholder 4">
            <a:extLst>
              <a:ext uri="{FF2B5EF4-FFF2-40B4-BE49-F238E27FC236}">
                <a16:creationId xmlns:a16="http://schemas.microsoft.com/office/drawing/2014/main" id="{19A33EDC-6962-45FB-921D-7E878D243102}"/>
              </a:ext>
            </a:extLst>
          </p:cNvPr>
          <p:cNvSpPr>
            <a:spLocks noGrp="1"/>
          </p:cNvSpPr>
          <p:nvPr>
            <p:ph sz="half" idx="1"/>
          </p:nvPr>
        </p:nvSpPr>
        <p:spPr>
          <a:xfrm>
            <a:off x="966951" y="3355130"/>
            <a:ext cx="2669407" cy="2427333"/>
          </a:xfrm>
        </p:spPr>
        <p:txBody>
          <a:bodyPr vert="horz" lIns="91440" tIns="45720" rIns="91440" bIns="45720" rtlCol="0">
            <a:normAutofit/>
          </a:bodyPr>
          <a:lstStyle/>
          <a:p>
            <a:r>
              <a:rPr lang="en-US" sz="1600"/>
              <a:t>Vulnerable Adults</a:t>
            </a:r>
          </a:p>
          <a:p>
            <a:endParaRPr lang="en-US" sz="1600"/>
          </a:p>
          <a:p>
            <a:endParaRPr lang="en-US" sz="1600"/>
          </a:p>
          <a:p>
            <a:r>
              <a:rPr lang="en-US" sz="1600"/>
              <a:t>Minors</a:t>
            </a:r>
          </a:p>
        </p:txBody>
      </p:sp>
      <p:pic>
        <p:nvPicPr>
          <p:cNvPr id="8" name="Content Placeholder 7">
            <a:extLst>
              <a:ext uri="{FF2B5EF4-FFF2-40B4-BE49-F238E27FC236}">
                <a16:creationId xmlns:a16="http://schemas.microsoft.com/office/drawing/2014/main" id="{308FB7F2-91B4-4703-AD02-B1697E287D1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62102" y="1019708"/>
            <a:ext cx="6903723" cy="4695546"/>
          </a:xfrm>
          <a:prstGeom prst="rect">
            <a:avLst/>
          </a:prstGeom>
        </p:spPr>
      </p:pic>
    </p:spTree>
    <p:extLst>
      <p:ext uri="{BB962C8B-B14F-4D97-AF65-F5344CB8AC3E}">
        <p14:creationId xmlns:p14="http://schemas.microsoft.com/office/powerpoint/2010/main" val="1066967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89896-E026-425A-BBD4-95867BB9D8BF}"/>
              </a:ext>
            </a:extLst>
          </p:cNvPr>
          <p:cNvSpPr>
            <a:spLocks noGrp="1"/>
          </p:cNvSpPr>
          <p:nvPr>
            <p:ph type="title"/>
          </p:nvPr>
        </p:nvSpPr>
        <p:spPr/>
        <p:txBody>
          <a:bodyPr/>
          <a:lstStyle/>
          <a:p>
            <a:r>
              <a:rPr lang="en-US" dirty="0"/>
              <a:t>Cyber &amp; Data risks</a:t>
            </a:r>
            <a:endParaRPr lang="en-GB" dirty="0"/>
          </a:p>
        </p:txBody>
      </p:sp>
      <p:pic>
        <p:nvPicPr>
          <p:cNvPr id="6" name="Content Placeholder 5" descr="A picture containing clipart&#10;&#10;Description automatically generated">
            <a:extLst>
              <a:ext uri="{FF2B5EF4-FFF2-40B4-BE49-F238E27FC236}">
                <a16:creationId xmlns:a16="http://schemas.microsoft.com/office/drawing/2014/main" id="{254B07BF-AF3E-459C-9725-D230A96119D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54869" y="1827163"/>
            <a:ext cx="3960794" cy="3960794"/>
          </a:xfrm>
        </p:spPr>
      </p:pic>
      <p:sp>
        <p:nvSpPr>
          <p:cNvPr id="4" name="Content Placeholder 3">
            <a:extLst>
              <a:ext uri="{FF2B5EF4-FFF2-40B4-BE49-F238E27FC236}">
                <a16:creationId xmlns:a16="http://schemas.microsoft.com/office/drawing/2014/main" id="{469518F1-5940-4D81-9B75-F4778E3C40A7}"/>
              </a:ext>
            </a:extLst>
          </p:cNvPr>
          <p:cNvSpPr>
            <a:spLocks noGrp="1"/>
          </p:cNvSpPr>
          <p:nvPr>
            <p:ph sz="half" idx="2"/>
          </p:nvPr>
        </p:nvSpPr>
        <p:spPr/>
        <p:txBody>
          <a:bodyPr/>
          <a:lstStyle/>
          <a:p>
            <a:r>
              <a:rPr lang="en-US" dirty="0"/>
              <a:t>Website</a:t>
            </a:r>
          </a:p>
          <a:p>
            <a:endParaRPr lang="en-US" dirty="0"/>
          </a:p>
          <a:p>
            <a:r>
              <a:rPr lang="en-US" dirty="0"/>
              <a:t>Personal Data</a:t>
            </a:r>
          </a:p>
          <a:p>
            <a:endParaRPr lang="en-US" dirty="0"/>
          </a:p>
          <a:p>
            <a:r>
              <a:rPr lang="en-US" dirty="0"/>
              <a:t>Virus/Ransomware</a:t>
            </a:r>
          </a:p>
          <a:p>
            <a:endParaRPr lang="en-US" dirty="0"/>
          </a:p>
          <a:p>
            <a:r>
              <a:rPr lang="en-US" dirty="0"/>
              <a:t>Paper</a:t>
            </a:r>
            <a:endParaRPr lang="en-GB" dirty="0"/>
          </a:p>
        </p:txBody>
      </p:sp>
    </p:spTree>
    <p:extLst>
      <p:ext uri="{BB962C8B-B14F-4D97-AF65-F5344CB8AC3E}">
        <p14:creationId xmlns:p14="http://schemas.microsoft.com/office/powerpoint/2010/main" val="2961536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70">
            <a:extLst>
              <a:ext uri="{FF2B5EF4-FFF2-40B4-BE49-F238E27FC236}">
                <a16:creationId xmlns:a16="http://schemas.microsoft.com/office/drawing/2014/main" id="{D4993743-B10A-433C-9996-3035D2C3A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3" name="Freeform 45">
            <a:extLst>
              <a:ext uri="{FF2B5EF4-FFF2-40B4-BE49-F238E27FC236}">
                <a16:creationId xmlns:a16="http://schemas.microsoft.com/office/drawing/2014/main" id="{BB3B8946-A0AA-42D4-8A24-639DC6EA1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54" name="Freeform 46">
            <a:extLst>
              <a:ext uri="{FF2B5EF4-FFF2-40B4-BE49-F238E27FC236}">
                <a16:creationId xmlns:a16="http://schemas.microsoft.com/office/drawing/2014/main" id="{AB1038E6-06EF-4DCB-B52E-D3825C50F7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55" name="Freeform 47">
            <a:extLst>
              <a:ext uri="{FF2B5EF4-FFF2-40B4-BE49-F238E27FC236}">
                <a16:creationId xmlns:a16="http://schemas.microsoft.com/office/drawing/2014/main" id="{5C7EF35C-8B7D-4026-8F09-8B2B225057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44">
            <a:extLst>
              <a:ext uri="{FF2B5EF4-FFF2-40B4-BE49-F238E27FC236}">
                <a16:creationId xmlns:a16="http://schemas.microsoft.com/office/drawing/2014/main" id="{5F24A71D-C0A9-49AC-B2D1-5A9EA2BD3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48538"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Rectangle 80">
            <a:extLst>
              <a:ext uri="{FF2B5EF4-FFF2-40B4-BE49-F238E27FC236}">
                <a16:creationId xmlns:a16="http://schemas.microsoft.com/office/drawing/2014/main" id="{14280C55-570C-4284-9850-B2BA33DB67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7033095"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2AABA1EF-9706-4A2B-AB88-8E058D4500F0}"/>
              </a:ext>
            </a:extLst>
          </p:cNvPr>
          <p:cNvSpPr txBox="1"/>
          <p:nvPr/>
        </p:nvSpPr>
        <p:spPr>
          <a:xfrm>
            <a:off x="964760" y="804328"/>
            <a:ext cx="6091312" cy="1205821"/>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700" b="1" dirty="0">
                <a:solidFill>
                  <a:srgbClr val="FEFFFF"/>
                </a:solidFill>
                <a:latin typeface="+mj-lt"/>
                <a:ea typeface="+mj-ea"/>
                <a:cs typeface="+mj-cs"/>
              </a:rPr>
              <a:t>The TEAM </a:t>
            </a:r>
          </a:p>
        </p:txBody>
      </p:sp>
      <p:sp>
        <p:nvSpPr>
          <p:cNvPr id="2" name="TextBox 1">
            <a:extLst>
              <a:ext uri="{FF2B5EF4-FFF2-40B4-BE49-F238E27FC236}">
                <a16:creationId xmlns:a16="http://schemas.microsoft.com/office/drawing/2014/main" id="{A6DB612D-282B-4F55-A83B-2514FE4034F7}"/>
              </a:ext>
            </a:extLst>
          </p:cNvPr>
          <p:cNvSpPr txBox="1"/>
          <p:nvPr/>
        </p:nvSpPr>
        <p:spPr>
          <a:xfrm>
            <a:off x="1282189" y="2494450"/>
            <a:ext cx="5773883" cy="356315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2400" dirty="0"/>
          </a:p>
        </p:txBody>
      </p:sp>
      <p:pic>
        <p:nvPicPr>
          <p:cNvPr id="5" name="Picture 4">
            <a:extLst>
              <a:ext uri="{FF2B5EF4-FFF2-40B4-BE49-F238E27FC236}">
                <a16:creationId xmlns:a16="http://schemas.microsoft.com/office/drawing/2014/main" id="{43B5A31E-0461-4C4F-A3FC-15EF4E79FD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3933" y="766172"/>
            <a:ext cx="3343407" cy="1303928"/>
          </a:xfrm>
          <a:prstGeom prst="rect">
            <a:avLst/>
          </a:prstGeom>
        </p:spPr>
      </p:pic>
      <p:sp>
        <p:nvSpPr>
          <p:cNvPr id="8" name="TextBox 7">
            <a:extLst>
              <a:ext uri="{FF2B5EF4-FFF2-40B4-BE49-F238E27FC236}">
                <a16:creationId xmlns:a16="http://schemas.microsoft.com/office/drawing/2014/main" id="{CE2EFD0A-8E59-4801-8EFE-3FF24190F678}"/>
              </a:ext>
            </a:extLst>
          </p:cNvPr>
          <p:cNvSpPr txBox="1"/>
          <p:nvPr/>
        </p:nvSpPr>
        <p:spPr>
          <a:xfrm>
            <a:off x="500845" y="5290030"/>
            <a:ext cx="3941945" cy="369332"/>
          </a:xfrm>
          <a:prstGeom prst="rect">
            <a:avLst/>
          </a:prstGeom>
          <a:noFill/>
        </p:spPr>
        <p:txBody>
          <a:bodyPr wrap="square" rtlCol="0">
            <a:spAutoFit/>
          </a:bodyPr>
          <a:lstStyle/>
          <a:p>
            <a:pPr algn="ctr"/>
            <a:r>
              <a:rPr lang="en-GB" dirty="0"/>
              <a:t>Dan Tustin  –  Senior Account Handler</a:t>
            </a:r>
          </a:p>
        </p:txBody>
      </p:sp>
      <p:pic>
        <p:nvPicPr>
          <p:cNvPr id="4098" name="Picture 2">
            <a:extLst>
              <a:ext uri="{FF2B5EF4-FFF2-40B4-BE49-F238E27FC236}">
                <a16:creationId xmlns:a16="http://schemas.microsoft.com/office/drawing/2014/main" id="{1885B25C-3869-4343-ADA2-7F433730D6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8922" y="2514210"/>
            <a:ext cx="2209616" cy="224865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F6C828FD-B8EC-45A5-9483-B174CF45B6E1}"/>
              </a:ext>
            </a:extLst>
          </p:cNvPr>
          <p:cNvSpPr txBox="1"/>
          <p:nvPr/>
        </p:nvSpPr>
        <p:spPr>
          <a:xfrm>
            <a:off x="4272757" y="5261895"/>
            <a:ext cx="3941945" cy="369332"/>
          </a:xfrm>
          <a:prstGeom prst="rect">
            <a:avLst/>
          </a:prstGeom>
          <a:noFill/>
        </p:spPr>
        <p:txBody>
          <a:bodyPr wrap="square" rtlCol="0">
            <a:spAutoFit/>
          </a:bodyPr>
          <a:lstStyle/>
          <a:p>
            <a:pPr algn="ctr"/>
            <a:r>
              <a:rPr lang="en-GB" dirty="0"/>
              <a:t>Lucy Henderson – Account Handler</a:t>
            </a:r>
          </a:p>
        </p:txBody>
      </p:sp>
      <p:pic>
        <p:nvPicPr>
          <p:cNvPr id="6" name="Picture 5">
            <a:extLst>
              <a:ext uri="{FF2B5EF4-FFF2-40B4-BE49-F238E27FC236}">
                <a16:creationId xmlns:a16="http://schemas.microsoft.com/office/drawing/2014/main" id="{65E493AE-F72D-47B6-AC8A-BAC9F7CC34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9966" y="2494450"/>
            <a:ext cx="2426141" cy="2476330"/>
          </a:xfrm>
          <a:prstGeom prst="rect">
            <a:avLst/>
          </a:prstGeom>
        </p:spPr>
      </p:pic>
    </p:spTree>
    <p:extLst>
      <p:ext uri="{BB962C8B-B14F-4D97-AF65-F5344CB8AC3E}">
        <p14:creationId xmlns:p14="http://schemas.microsoft.com/office/powerpoint/2010/main" val="1837090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70">
            <a:extLst>
              <a:ext uri="{FF2B5EF4-FFF2-40B4-BE49-F238E27FC236}">
                <a16:creationId xmlns:a16="http://schemas.microsoft.com/office/drawing/2014/main" id="{D4993743-B10A-433C-9996-3035D2C3A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3" name="Freeform 45">
            <a:extLst>
              <a:ext uri="{FF2B5EF4-FFF2-40B4-BE49-F238E27FC236}">
                <a16:creationId xmlns:a16="http://schemas.microsoft.com/office/drawing/2014/main" id="{BB3B8946-A0AA-42D4-8A24-639DC6EA1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54" name="Freeform 46">
            <a:extLst>
              <a:ext uri="{FF2B5EF4-FFF2-40B4-BE49-F238E27FC236}">
                <a16:creationId xmlns:a16="http://schemas.microsoft.com/office/drawing/2014/main" id="{AB1038E6-06EF-4DCB-B52E-D3825C50F7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55" name="Freeform 47">
            <a:extLst>
              <a:ext uri="{FF2B5EF4-FFF2-40B4-BE49-F238E27FC236}">
                <a16:creationId xmlns:a16="http://schemas.microsoft.com/office/drawing/2014/main" id="{5C7EF35C-8B7D-4026-8F09-8B2B225057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44">
            <a:extLst>
              <a:ext uri="{FF2B5EF4-FFF2-40B4-BE49-F238E27FC236}">
                <a16:creationId xmlns:a16="http://schemas.microsoft.com/office/drawing/2014/main" id="{5F24A71D-C0A9-49AC-B2D1-5A9EA2BD3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48538"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Rectangle 80">
            <a:extLst>
              <a:ext uri="{FF2B5EF4-FFF2-40B4-BE49-F238E27FC236}">
                <a16:creationId xmlns:a16="http://schemas.microsoft.com/office/drawing/2014/main" id="{14280C55-570C-4284-9850-B2BA33DB67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7033095"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2AABA1EF-9706-4A2B-AB88-8E058D4500F0}"/>
              </a:ext>
            </a:extLst>
          </p:cNvPr>
          <p:cNvSpPr txBox="1"/>
          <p:nvPr/>
        </p:nvSpPr>
        <p:spPr>
          <a:xfrm>
            <a:off x="964760" y="804328"/>
            <a:ext cx="6091312" cy="1205821"/>
          </a:xfrm>
          <a:prstGeom prst="rect">
            <a:avLst/>
          </a:prstGeom>
        </p:spPr>
        <p:txBody>
          <a:bodyPr vert="horz" lIns="91440" tIns="45720" rIns="91440" bIns="45720" rtlCol="0" anchor="ctr">
            <a:normAutofit fontScale="92500"/>
          </a:bodyPr>
          <a:lstStyle/>
          <a:p>
            <a:pPr algn="ctr">
              <a:lnSpc>
                <a:spcPct val="90000"/>
              </a:lnSpc>
              <a:spcBef>
                <a:spcPct val="0"/>
              </a:spcBef>
              <a:spcAft>
                <a:spcPts val="600"/>
              </a:spcAft>
            </a:pPr>
            <a:endParaRPr lang="en-US" sz="3700" dirty="0">
              <a:solidFill>
                <a:srgbClr val="FEFFFF"/>
              </a:solidFill>
              <a:latin typeface="+mj-lt"/>
              <a:ea typeface="+mj-ea"/>
              <a:cs typeface="+mj-cs"/>
            </a:endParaRPr>
          </a:p>
          <a:p>
            <a:pPr algn="ctr">
              <a:lnSpc>
                <a:spcPct val="90000"/>
              </a:lnSpc>
              <a:spcBef>
                <a:spcPct val="0"/>
              </a:spcBef>
              <a:spcAft>
                <a:spcPts val="600"/>
              </a:spcAft>
            </a:pPr>
            <a:r>
              <a:rPr lang="en-US" sz="3700" b="1" dirty="0">
                <a:solidFill>
                  <a:srgbClr val="FEFFFF"/>
                </a:solidFill>
                <a:latin typeface="+mj-lt"/>
                <a:ea typeface="+mj-ea"/>
                <a:cs typeface="+mj-cs"/>
              </a:rPr>
              <a:t>IN HOUSE CLAIMS DEPARTMENT</a:t>
            </a:r>
          </a:p>
          <a:p>
            <a:pPr>
              <a:lnSpc>
                <a:spcPct val="90000"/>
              </a:lnSpc>
              <a:spcBef>
                <a:spcPct val="0"/>
              </a:spcBef>
              <a:spcAft>
                <a:spcPts val="600"/>
              </a:spcAft>
            </a:pPr>
            <a:endParaRPr lang="en-US" sz="3700" dirty="0">
              <a:solidFill>
                <a:srgbClr val="FEFFFF"/>
              </a:solidFill>
              <a:latin typeface="+mj-lt"/>
              <a:ea typeface="+mj-ea"/>
              <a:cs typeface="+mj-cs"/>
            </a:endParaRPr>
          </a:p>
        </p:txBody>
      </p:sp>
      <p:sp>
        <p:nvSpPr>
          <p:cNvPr id="2" name="TextBox 1">
            <a:extLst>
              <a:ext uri="{FF2B5EF4-FFF2-40B4-BE49-F238E27FC236}">
                <a16:creationId xmlns:a16="http://schemas.microsoft.com/office/drawing/2014/main" id="{A6DB612D-282B-4F55-A83B-2514FE4034F7}"/>
              </a:ext>
            </a:extLst>
          </p:cNvPr>
          <p:cNvSpPr txBox="1"/>
          <p:nvPr/>
        </p:nvSpPr>
        <p:spPr>
          <a:xfrm>
            <a:off x="543894" y="3546334"/>
            <a:ext cx="1187036" cy="1262657"/>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2400" dirty="0"/>
          </a:p>
        </p:txBody>
      </p:sp>
      <p:pic>
        <p:nvPicPr>
          <p:cNvPr id="5" name="Picture 4">
            <a:extLst>
              <a:ext uri="{FF2B5EF4-FFF2-40B4-BE49-F238E27FC236}">
                <a16:creationId xmlns:a16="http://schemas.microsoft.com/office/drawing/2014/main" id="{43B5A31E-0461-4C4F-A3FC-15EF4E79FD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3933" y="766172"/>
            <a:ext cx="3343407" cy="1303928"/>
          </a:xfrm>
          <a:prstGeom prst="rect">
            <a:avLst/>
          </a:prstGeom>
        </p:spPr>
      </p:pic>
      <p:pic>
        <p:nvPicPr>
          <p:cNvPr id="8194" name="Picture 2">
            <a:extLst>
              <a:ext uri="{FF2B5EF4-FFF2-40B4-BE49-F238E27FC236}">
                <a16:creationId xmlns:a16="http://schemas.microsoft.com/office/drawing/2014/main" id="{42B63485-EC44-4C90-B7E5-DC4A15D74A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2949" y="2177172"/>
            <a:ext cx="2034160" cy="20701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2E1F8C35-3C6A-41DC-9024-2C63DDE712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2949" y="4405584"/>
            <a:ext cx="2034160" cy="2070099"/>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Project REBUILD Approved! | Out of the Box International">
            <a:extLst>
              <a:ext uri="{FF2B5EF4-FFF2-40B4-BE49-F238E27FC236}">
                <a16:creationId xmlns:a16="http://schemas.microsoft.com/office/drawing/2014/main" id="{CF2BFB48-F8BC-49BA-B7E7-91168B099C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4335" y="3903796"/>
            <a:ext cx="1442015" cy="959595"/>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New Industrial unit — PDS Construction">
            <a:extLst>
              <a:ext uri="{FF2B5EF4-FFF2-40B4-BE49-F238E27FC236}">
                <a16:creationId xmlns:a16="http://schemas.microsoft.com/office/drawing/2014/main" id="{84A0DC0E-2D39-4027-BF22-82ECFF7AC31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2311" y="5010954"/>
            <a:ext cx="3089847" cy="1544924"/>
          </a:xfrm>
          <a:prstGeom prst="rect">
            <a:avLst/>
          </a:prstGeom>
          <a:noFill/>
          <a:extLst>
            <a:ext uri="{909E8E84-426E-40DD-AFC4-6F175D3DCCD1}">
              <a14:hiddenFill xmlns:a14="http://schemas.microsoft.com/office/drawing/2010/main">
                <a:solidFill>
                  <a:srgbClr val="FFFFFF"/>
                </a:solidFill>
              </a14:hiddenFill>
            </a:ext>
          </a:extLst>
        </p:spPr>
      </p:pic>
      <p:sp>
        <p:nvSpPr>
          <p:cNvPr id="7" name="Arrow: Bent 6">
            <a:extLst>
              <a:ext uri="{FF2B5EF4-FFF2-40B4-BE49-F238E27FC236}">
                <a16:creationId xmlns:a16="http://schemas.microsoft.com/office/drawing/2014/main" id="{1DF359E9-F7FB-4DF3-8E5A-3199AC29E78C}"/>
              </a:ext>
            </a:extLst>
          </p:cNvPr>
          <p:cNvSpPr/>
          <p:nvPr/>
        </p:nvSpPr>
        <p:spPr>
          <a:xfrm rot="5400000">
            <a:off x="5542671" y="4273550"/>
            <a:ext cx="553329" cy="57038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Arrow: Bent-Up 7">
            <a:extLst>
              <a:ext uri="{FF2B5EF4-FFF2-40B4-BE49-F238E27FC236}">
                <a16:creationId xmlns:a16="http://schemas.microsoft.com/office/drawing/2014/main" id="{E56C4B08-7A37-4FC6-9AC5-007B9C326A3F}"/>
              </a:ext>
            </a:extLst>
          </p:cNvPr>
          <p:cNvSpPr/>
          <p:nvPr/>
        </p:nvSpPr>
        <p:spPr>
          <a:xfrm rot="5400000">
            <a:off x="2419643" y="3991379"/>
            <a:ext cx="618979" cy="58813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204" name="Picture 12">
            <a:extLst>
              <a:ext uri="{FF2B5EF4-FFF2-40B4-BE49-F238E27FC236}">
                <a16:creationId xmlns:a16="http://schemas.microsoft.com/office/drawing/2014/main" id="{A8F57DC7-44FB-4F08-8780-0DE2C41A83E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8763" y="4173817"/>
            <a:ext cx="1595472" cy="2457890"/>
          </a:xfrm>
          <a:prstGeom prst="rect">
            <a:avLst/>
          </a:prstGeom>
          <a:noFill/>
          <a:extLst>
            <a:ext uri="{909E8E84-426E-40DD-AFC4-6F175D3DCCD1}">
              <a14:hiddenFill xmlns:a14="http://schemas.microsoft.com/office/drawing/2010/main">
                <a:solidFill>
                  <a:srgbClr val="FFFFFF"/>
                </a:solidFill>
              </a14:hiddenFill>
            </a:ext>
          </a:extLst>
        </p:spPr>
      </p:pic>
      <p:pic>
        <p:nvPicPr>
          <p:cNvPr id="8205" name="903177D7-B4C0-4790-8CE1-D3328E364928">
            <a:extLst>
              <a:ext uri="{FF2B5EF4-FFF2-40B4-BE49-F238E27FC236}">
                <a16:creationId xmlns:a16="http://schemas.microsoft.com/office/drawing/2014/main" id="{055F9714-E7DC-4052-87E0-3857AE486C5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56219" y="2287363"/>
            <a:ext cx="2253897" cy="1690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07404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808</Words>
  <Application>Microsoft Office PowerPoint</Application>
  <PresentationFormat>Widescreen</PresentationFormat>
  <Paragraphs>93</Paragraphs>
  <Slides>10</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PowerPoint Presentation</vt:lpstr>
      <vt:lpstr>Risks for Charities</vt:lpstr>
      <vt:lpstr>Three key Areas for Focus</vt:lpstr>
      <vt:lpstr>Trustees Indemnity</vt:lpstr>
      <vt:lpstr>Abuse Cover </vt:lpstr>
      <vt:lpstr>Cyber &amp; Data risks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Simeon Chapman</dc:creator>
  <cp:lastModifiedBy>Simeon Chapman</cp:lastModifiedBy>
  <cp:revision>3</cp:revision>
  <dcterms:created xsi:type="dcterms:W3CDTF">2022-04-28T08:03:01Z</dcterms:created>
  <dcterms:modified xsi:type="dcterms:W3CDTF">2022-04-28T08:27:59Z</dcterms:modified>
</cp:coreProperties>
</file>